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126758f09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db139839f46d2"/>
  </p:sldMasterIdLst>
  <p:sldIdLst>
    <p:sldId xmlns:r="http://schemas.openxmlformats.org/officeDocument/2006/relationships" id="256" r:id="Ra80a700b344949d1"/>
    <p:sldId xmlns:r="http://schemas.openxmlformats.org/officeDocument/2006/relationships" id="257" r:id="R3e23ecd0b176461f"/>
    <p:sldId xmlns:r="http://schemas.openxmlformats.org/officeDocument/2006/relationships" id="258" r:id="Rb7dfa722bb854751"/>
    <p:sldId xmlns:r="http://schemas.openxmlformats.org/officeDocument/2006/relationships" id="259" r:id="R212ca4cf3d034dac"/>
    <p:sldId xmlns:r="http://schemas.openxmlformats.org/officeDocument/2006/relationships" id="260" r:id="Rb19a91477e334359"/>
    <p:sldId xmlns:r="http://schemas.openxmlformats.org/officeDocument/2006/relationships" id="261" r:id="Rb43df8fb922a483a"/>
    <p:sldId xmlns:r="http://schemas.openxmlformats.org/officeDocument/2006/relationships" id="262" r:id="R6d617a085dbc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db139839f46d2" /><Relationship Type="http://schemas.openxmlformats.org/officeDocument/2006/relationships/slide" Target="/ppt/slides/slide1.xml" Id="Ra80a700b344949d1" /><Relationship Type="http://schemas.openxmlformats.org/officeDocument/2006/relationships/slide" Target="/ppt/slides/slide2.xml" Id="R3e23ecd0b176461f" /><Relationship Type="http://schemas.openxmlformats.org/officeDocument/2006/relationships/slide" Target="/ppt/slides/slide3.xml" Id="Rb7dfa722bb854751" /><Relationship Type="http://schemas.openxmlformats.org/officeDocument/2006/relationships/slide" Target="/ppt/slides/slide4.xml" Id="R212ca4cf3d034dac" /><Relationship Type="http://schemas.openxmlformats.org/officeDocument/2006/relationships/slide" Target="/ppt/slides/slide5.xml" Id="Rb19a91477e334359" /><Relationship Type="http://schemas.openxmlformats.org/officeDocument/2006/relationships/slide" Target="/ppt/slides/slide6.xml" Id="Rb43df8fb922a483a" /><Relationship Type="http://schemas.openxmlformats.org/officeDocument/2006/relationships/slide" Target="/ppt/slides/slide7.xml" Id="R6d617a085dbc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1eaea5dca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89a6d07f4484" /><Relationship Type="http://schemas.openxmlformats.org/officeDocument/2006/relationships/theme" Target="/ppt/slideMasters/theme/theme1.xml" Id="Rc7b74aa30714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d89a6d07f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68f73eac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452aabd9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40a97d67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9dbb004b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6131d76a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486700e6a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ff06bbe9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