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82cbd4b11c4d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ae968b42974d95"/>
  </p:sldMasterIdLst>
  <p:sldIdLst>
    <p:sldId xmlns:r="http://schemas.openxmlformats.org/officeDocument/2006/relationships" id="256" r:id="R2022e74ca9f54830"/>
    <p:sldId xmlns:r="http://schemas.openxmlformats.org/officeDocument/2006/relationships" id="257" r:id="R63a8f6e5e56d4139"/>
    <p:sldId xmlns:r="http://schemas.openxmlformats.org/officeDocument/2006/relationships" id="258" r:id="R7f6980ed6f044c4f"/>
    <p:sldId xmlns:r="http://schemas.openxmlformats.org/officeDocument/2006/relationships" id="259" r:id="R9b87512f3e2f440b"/>
    <p:sldId xmlns:r="http://schemas.openxmlformats.org/officeDocument/2006/relationships" id="260" r:id="Rf91ef1012de34db1"/>
    <p:sldId xmlns:r="http://schemas.openxmlformats.org/officeDocument/2006/relationships" id="261" r:id="R41ccdbe6ace14436"/>
    <p:sldId xmlns:r="http://schemas.openxmlformats.org/officeDocument/2006/relationships" id="262" r:id="Rff9441564fde4a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ae968b42974d95" /><Relationship Type="http://schemas.openxmlformats.org/officeDocument/2006/relationships/slide" Target="/ppt/slides/slide1.xml" Id="R2022e74ca9f54830" /><Relationship Type="http://schemas.openxmlformats.org/officeDocument/2006/relationships/slide" Target="/ppt/slides/slide2.xml" Id="R63a8f6e5e56d4139" /><Relationship Type="http://schemas.openxmlformats.org/officeDocument/2006/relationships/slide" Target="/ppt/slides/slide3.xml" Id="R7f6980ed6f044c4f" /><Relationship Type="http://schemas.openxmlformats.org/officeDocument/2006/relationships/slide" Target="/ppt/slides/slide4.xml" Id="R9b87512f3e2f440b" /><Relationship Type="http://schemas.openxmlformats.org/officeDocument/2006/relationships/slide" Target="/ppt/slides/slide5.xml" Id="Rf91ef1012de34db1" /><Relationship Type="http://schemas.openxmlformats.org/officeDocument/2006/relationships/slide" Target="/ppt/slides/slide6.xml" Id="R41ccdbe6ace14436" /><Relationship Type="http://schemas.openxmlformats.org/officeDocument/2006/relationships/slide" Target="/ppt/slides/slide7.xml" Id="Rff9441564fde4a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dcd5bfe77d48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04b6fb49d4645" /><Relationship Type="http://schemas.openxmlformats.org/officeDocument/2006/relationships/theme" Target="/ppt/slideMasters/theme/theme1.xml" Id="R267338ec548749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b04b6fb49d46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3cd4d51eb48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a597a372042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7c2ed9dbc4a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95a4f215e4a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d9238dfa442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a8ba2739b46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acb64f32441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KÅPE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KÅPE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141 251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401 073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2 447 329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FJELDSTAD PERSSON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KARETHE FJELDSTAD PERSSON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MATTIAS PERSSON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Kongevei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918 098 151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