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58a29256114e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f0e3f2d6a4d31"/>
  </p:sldMasterIdLst>
  <p:sldIdLst>
    <p:sldId xmlns:r="http://schemas.openxmlformats.org/officeDocument/2006/relationships" id="256" r:id="R5fd3e6443a184f3f"/>
    <p:sldId xmlns:r="http://schemas.openxmlformats.org/officeDocument/2006/relationships" id="257" r:id="R68ddf57218e74493"/>
    <p:sldId xmlns:r="http://schemas.openxmlformats.org/officeDocument/2006/relationships" id="258" r:id="R052b27b4827f473e"/>
    <p:sldId xmlns:r="http://schemas.openxmlformats.org/officeDocument/2006/relationships" id="259" r:id="Rb13fab9334634a8e"/>
    <p:sldId xmlns:r="http://schemas.openxmlformats.org/officeDocument/2006/relationships" id="260" r:id="R77e72bed9a7b4d0c"/>
    <p:sldId xmlns:r="http://schemas.openxmlformats.org/officeDocument/2006/relationships" id="261" r:id="Rf9726b6a5ad44f35"/>
    <p:sldId xmlns:r="http://schemas.openxmlformats.org/officeDocument/2006/relationships" id="262" r:id="R696762dff6cb44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f0e3f2d6a4d31" /><Relationship Type="http://schemas.openxmlformats.org/officeDocument/2006/relationships/slide" Target="/ppt/slides/slide1.xml" Id="R5fd3e6443a184f3f" /><Relationship Type="http://schemas.openxmlformats.org/officeDocument/2006/relationships/slide" Target="/ppt/slides/slide2.xml" Id="R68ddf57218e74493" /><Relationship Type="http://schemas.openxmlformats.org/officeDocument/2006/relationships/slide" Target="/ppt/slides/slide3.xml" Id="R052b27b4827f473e" /><Relationship Type="http://schemas.openxmlformats.org/officeDocument/2006/relationships/slide" Target="/ppt/slides/slide4.xml" Id="Rb13fab9334634a8e" /><Relationship Type="http://schemas.openxmlformats.org/officeDocument/2006/relationships/slide" Target="/ppt/slides/slide5.xml" Id="R77e72bed9a7b4d0c" /><Relationship Type="http://schemas.openxmlformats.org/officeDocument/2006/relationships/slide" Target="/ppt/slides/slide6.xml" Id="Rf9726b6a5ad44f35" /><Relationship Type="http://schemas.openxmlformats.org/officeDocument/2006/relationships/slide" Target="/ppt/slides/slide7.xml" Id="R696762dff6cb44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450c3ad51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6e29ee7ca4287" /><Relationship Type="http://schemas.openxmlformats.org/officeDocument/2006/relationships/theme" Target="/ppt/slideMasters/theme/theme1.xml" Id="Rea43f9963e6f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6e29ee7ca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693814080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8e20f77e747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72eeb19c0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8768cabbe45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b716595e0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8a266eef449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a8812b4354d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1 409 052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 ERIK ANTHONY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Langva, Bueveien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