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881b14818a4e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07f80f587d4c88"/>
  </p:sldMasterIdLst>
  <p:sldIdLst>
    <p:sldId xmlns:r="http://schemas.openxmlformats.org/officeDocument/2006/relationships" id="256" r:id="Rebcb495e0c15462f"/>
    <p:sldId xmlns:r="http://schemas.openxmlformats.org/officeDocument/2006/relationships" id="257" r:id="R54658a99f94b40a7"/>
    <p:sldId xmlns:r="http://schemas.openxmlformats.org/officeDocument/2006/relationships" id="258" r:id="R270963cfe2c946ec"/>
    <p:sldId xmlns:r="http://schemas.openxmlformats.org/officeDocument/2006/relationships" id="259" r:id="Re8657f337fb94585"/>
    <p:sldId xmlns:r="http://schemas.openxmlformats.org/officeDocument/2006/relationships" id="260" r:id="Rcfd89f47b12044d5"/>
    <p:sldId xmlns:r="http://schemas.openxmlformats.org/officeDocument/2006/relationships" id="261" r:id="Rd941a73f4f894d10"/>
    <p:sldId xmlns:r="http://schemas.openxmlformats.org/officeDocument/2006/relationships" id="262" r:id="Rb0d1ab5b58264e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07f80f587d4c88" /><Relationship Type="http://schemas.openxmlformats.org/officeDocument/2006/relationships/slide" Target="/ppt/slides/slide1.xml" Id="Rebcb495e0c15462f" /><Relationship Type="http://schemas.openxmlformats.org/officeDocument/2006/relationships/slide" Target="/ppt/slides/slide2.xml" Id="R54658a99f94b40a7" /><Relationship Type="http://schemas.openxmlformats.org/officeDocument/2006/relationships/slide" Target="/ppt/slides/slide3.xml" Id="R270963cfe2c946ec" /><Relationship Type="http://schemas.openxmlformats.org/officeDocument/2006/relationships/slide" Target="/ppt/slides/slide4.xml" Id="Re8657f337fb94585" /><Relationship Type="http://schemas.openxmlformats.org/officeDocument/2006/relationships/slide" Target="/ppt/slides/slide5.xml" Id="Rcfd89f47b12044d5" /><Relationship Type="http://schemas.openxmlformats.org/officeDocument/2006/relationships/slide" Target="/ppt/slides/slide6.xml" Id="Rd941a73f4f894d10" /><Relationship Type="http://schemas.openxmlformats.org/officeDocument/2006/relationships/slide" Target="/ppt/slides/slide7.xml" Id="Rb0d1ab5b58264e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c17a221dc84b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d208513354139" /><Relationship Type="http://schemas.openxmlformats.org/officeDocument/2006/relationships/theme" Target="/ppt/slideMasters/theme/theme1.xml" Id="R4f433b5a68f449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3d2085133541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764813e0649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f6cba157d44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1bd1bfadc45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85dcd0e574e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a5cdcbf7e47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5c268620e47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47c0bc3234a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GAV INVEST AS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1 026 978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1 022 784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1 089 193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5 773 009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5 799 246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ARVE VATNE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Bøgardsvegen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6104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918 087 044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GAV INVEST AS</a:t>
            </a:r>
          </a:p>
        </p:txBody>
      </p:sp>
    </p:spTree>
  </p:cSld>
  <p:clrMapOvr>
    <a:masterClrMapping xmlns:a="http://schemas.openxmlformats.org/drawingml/2006/main"/>
  </p:clrMapOvr>
</p:sld>
</file>