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9875c496a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c0ec14518474f"/>
  </p:sldMasterIdLst>
  <p:sldIdLst>
    <p:sldId xmlns:r="http://schemas.openxmlformats.org/officeDocument/2006/relationships" id="256" r:id="R8e330cacdba64eed"/>
    <p:sldId xmlns:r="http://schemas.openxmlformats.org/officeDocument/2006/relationships" id="257" r:id="R93fc823123094b4a"/>
    <p:sldId xmlns:r="http://schemas.openxmlformats.org/officeDocument/2006/relationships" id="258" r:id="Rbcd587222bcd4d0c"/>
    <p:sldId xmlns:r="http://schemas.openxmlformats.org/officeDocument/2006/relationships" id="259" r:id="R2d95c591df884206"/>
    <p:sldId xmlns:r="http://schemas.openxmlformats.org/officeDocument/2006/relationships" id="260" r:id="R0e82be336bb6405d"/>
    <p:sldId xmlns:r="http://schemas.openxmlformats.org/officeDocument/2006/relationships" id="261" r:id="R233b97b72a5c4c59"/>
    <p:sldId xmlns:r="http://schemas.openxmlformats.org/officeDocument/2006/relationships" id="262" r:id="R269e8cecea20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0ec14518474f" /><Relationship Type="http://schemas.openxmlformats.org/officeDocument/2006/relationships/slide" Target="/ppt/slides/slide1.xml" Id="R8e330cacdba64eed" /><Relationship Type="http://schemas.openxmlformats.org/officeDocument/2006/relationships/slide" Target="/ppt/slides/slide2.xml" Id="R93fc823123094b4a" /><Relationship Type="http://schemas.openxmlformats.org/officeDocument/2006/relationships/slide" Target="/ppt/slides/slide3.xml" Id="Rbcd587222bcd4d0c" /><Relationship Type="http://schemas.openxmlformats.org/officeDocument/2006/relationships/slide" Target="/ppt/slides/slide4.xml" Id="R2d95c591df884206" /><Relationship Type="http://schemas.openxmlformats.org/officeDocument/2006/relationships/slide" Target="/ppt/slides/slide5.xml" Id="R0e82be336bb6405d" /><Relationship Type="http://schemas.openxmlformats.org/officeDocument/2006/relationships/slide" Target="/ppt/slides/slide6.xml" Id="R233b97b72a5c4c59" /><Relationship Type="http://schemas.openxmlformats.org/officeDocument/2006/relationships/slide" Target="/ppt/slides/slide7.xml" Id="R269e8cecea20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9bdad5449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b9b0b80d4ca3" /><Relationship Type="http://schemas.openxmlformats.org/officeDocument/2006/relationships/theme" Target="/ppt/slideMasters/theme/theme1.xml" Id="Rca94a0340923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2b9b0b80d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4b27757a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e3f178c1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e834d49b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0f7779e1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9f140a97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de64889a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2fe09bd7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