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404ae745d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6ceef49644659"/>
  </p:sldMasterIdLst>
  <p:sldIdLst>
    <p:sldId xmlns:r="http://schemas.openxmlformats.org/officeDocument/2006/relationships" id="256" r:id="R83434e02d32b424a"/>
    <p:sldId xmlns:r="http://schemas.openxmlformats.org/officeDocument/2006/relationships" id="257" r:id="R5097df48299c4d94"/>
    <p:sldId xmlns:r="http://schemas.openxmlformats.org/officeDocument/2006/relationships" id="258" r:id="R384e849b841e4d50"/>
    <p:sldId xmlns:r="http://schemas.openxmlformats.org/officeDocument/2006/relationships" id="259" r:id="R3bbecbdae9c14777"/>
    <p:sldId xmlns:r="http://schemas.openxmlformats.org/officeDocument/2006/relationships" id="260" r:id="Re7bba25119094263"/>
    <p:sldId xmlns:r="http://schemas.openxmlformats.org/officeDocument/2006/relationships" id="261" r:id="Rb3a85f1d969049fb"/>
    <p:sldId xmlns:r="http://schemas.openxmlformats.org/officeDocument/2006/relationships" id="262" r:id="Rdee398da5e1c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6ceef49644659" /><Relationship Type="http://schemas.openxmlformats.org/officeDocument/2006/relationships/slide" Target="/ppt/slides/slide1.xml" Id="R83434e02d32b424a" /><Relationship Type="http://schemas.openxmlformats.org/officeDocument/2006/relationships/slide" Target="/ppt/slides/slide2.xml" Id="R5097df48299c4d94" /><Relationship Type="http://schemas.openxmlformats.org/officeDocument/2006/relationships/slide" Target="/ppt/slides/slide3.xml" Id="R384e849b841e4d50" /><Relationship Type="http://schemas.openxmlformats.org/officeDocument/2006/relationships/slide" Target="/ppt/slides/slide4.xml" Id="R3bbecbdae9c14777" /><Relationship Type="http://schemas.openxmlformats.org/officeDocument/2006/relationships/slide" Target="/ppt/slides/slide5.xml" Id="Re7bba25119094263" /><Relationship Type="http://schemas.openxmlformats.org/officeDocument/2006/relationships/slide" Target="/ppt/slides/slide6.xml" Id="Rb3a85f1d969049fb" /><Relationship Type="http://schemas.openxmlformats.org/officeDocument/2006/relationships/slide" Target="/ppt/slides/slide7.xml" Id="Rdee398da5e1c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4a712b073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c1c8a47c443d" /><Relationship Type="http://schemas.openxmlformats.org/officeDocument/2006/relationships/theme" Target="/ppt/slideMasters/theme/theme1.xml" Id="R94da4a73a33a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7c1c8a47c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d4a4ba26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1b1ed4f2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f34a4884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611519a4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64abfc81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b942a3eb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9e8142a1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