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06fd6d78f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cd7547f844218"/>
  </p:sldMasterIdLst>
  <p:sldIdLst>
    <p:sldId xmlns:r="http://schemas.openxmlformats.org/officeDocument/2006/relationships" id="256" r:id="Reab20fa78c3d4354"/>
    <p:sldId xmlns:r="http://schemas.openxmlformats.org/officeDocument/2006/relationships" id="257" r:id="R1c83cc02b6344d7a"/>
    <p:sldId xmlns:r="http://schemas.openxmlformats.org/officeDocument/2006/relationships" id="258" r:id="Rcde7982c7abd4f7a"/>
    <p:sldId xmlns:r="http://schemas.openxmlformats.org/officeDocument/2006/relationships" id="259" r:id="Rb190a041b81e4cb2"/>
    <p:sldId xmlns:r="http://schemas.openxmlformats.org/officeDocument/2006/relationships" id="260" r:id="R44fb314412e04822"/>
    <p:sldId xmlns:r="http://schemas.openxmlformats.org/officeDocument/2006/relationships" id="261" r:id="R639dedf0a62e46c6"/>
    <p:sldId xmlns:r="http://schemas.openxmlformats.org/officeDocument/2006/relationships" id="262" r:id="R5425a678b5e8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cd7547f844218" /><Relationship Type="http://schemas.openxmlformats.org/officeDocument/2006/relationships/slide" Target="/ppt/slides/slide1.xml" Id="Reab20fa78c3d4354" /><Relationship Type="http://schemas.openxmlformats.org/officeDocument/2006/relationships/slide" Target="/ppt/slides/slide2.xml" Id="R1c83cc02b6344d7a" /><Relationship Type="http://schemas.openxmlformats.org/officeDocument/2006/relationships/slide" Target="/ppt/slides/slide3.xml" Id="Rcde7982c7abd4f7a" /><Relationship Type="http://schemas.openxmlformats.org/officeDocument/2006/relationships/slide" Target="/ppt/slides/slide4.xml" Id="Rb190a041b81e4cb2" /><Relationship Type="http://schemas.openxmlformats.org/officeDocument/2006/relationships/slide" Target="/ppt/slides/slide5.xml" Id="R44fb314412e04822" /><Relationship Type="http://schemas.openxmlformats.org/officeDocument/2006/relationships/slide" Target="/ppt/slides/slide6.xml" Id="R639dedf0a62e46c6" /><Relationship Type="http://schemas.openxmlformats.org/officeDocument/2006/relationships/slide" Target="/ppt/slides/slide7.xml" Id="R5425a678b5e8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4989c20f5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2f66f21c549a6" /><Relationship Type="http://schemas.openxmlformats.org/officeDocument/2006/relationships/theme" Target="/ppt/slideMasters/theme/theme1.xml" Id="Rd9f6764f3978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2f66f21c5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f317d4ce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35851610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43b22fb21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29441b1d4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4bd37b15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dda597fee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96218c0e7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TØNSBERG JAN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Ringstabekkveien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917 993 211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 AS</a:t>
            </a:r>
          </a:p>
        </p:txBody>
      </p:sp>
    </p:spTree>
  </p:cSld>
  <p:clrMapOvr>
    <a:masterClrMapping xmlns:a="http://schemas.openxmlformats.org/drawingml/2006/main"/>
  </p:clrMapOvr>
</p:sld>
</file>