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95ffb49cd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850a0098f4505"/>
  </p:sldMasterIdLst>
  <p:sldIdLst>
    <p:sldId xmlns:r="http://schemas.openxmlformats.org/officeDocument/2006/relationships" id="256" r:id="R5905642c64814c97"/>
    <p:sldId xmlns:r="http://schemas.openxmlformats.org/officeDocument/2006/relationships" id="257" r:id="Re09b6daa39254790"/>
    <p:sldId xmlns:r="http://schemas.openxmlformats.org/officeDocument/2006/relationships" id="258" r:id="R522a97f3b38f40f2"/>
    <p:sldId xmlns:r="http://schemas.openxmlformats.org/officeDocument/2006/relationships" id="259" r:id="R0dd0100dd073476f"/>
    <p:sldId xmlns:r="http://schemas.openxmlformats.org/officeDocument/2006/relationships" id="260" r:id="R21f01a9458a94bea"/>
    <p:sldId xmlns:r="http://schemas.openxmlformats.org/officeDocument/2006/relationships" id="261" r:id="R523ef172f2cd4a24"/>
    <p:sldId xmlns:r="http://schemas.openxmlformats.org/officeDocument/2006/relationships" id="262" r:id="Ra15595250057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850a0098f4505" /><Relationship Type="http://schemas.openxmlformats.org/officeDocument/2006/relationships/slide" Target="/ppt/slides/slide1.xml" Id="R5905642c64814c97" /><Relationship Type="http://schemas.openxmlformats.org/officeDocument/2006/relationships/slide" Target="/ppt/slides/slide2.xml" Id="Re09b6daa39254790" /><Relationship Type="http://schemas.openxmlformats.org/officeDocument/2006/relationships/slide" Target="/ppt/slides/slide3.xml" Id="R522a97f3b38f40f2" /><Relationship Type="http://schemas.openxmlformats.org/officeDocument/2006/relationships/slide" Target="/ppt/slides/slide4.xml" Id="R0dd0100dd073476f" /><Relationship Type="http://schemas.openxmlformats.org/officeDocument/2006/relationships/slide" Target="/ppt/slides/slide5.xml" Id="R21f01a9458a94bea" /><Relationship Type="http://schemas.openxmlformats.org/officeDocument/2006/relationships/slide" Target="/ppt/slides/slide6.xml" Id="R523ef172f2cd4a24" /><Relationship Type="http://schemas.openxmlformats.org/officeDocument/2006/relationships/slide" Target="/ppt/slides/slide7.xml" Id="Ra15595250057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5cb1067f0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d45b00ec47fb" /><Relationship Type="http://schemas.openxmlformats.org/officeDocument/2006/relationships/theme" Target="/ppt/slideMasters/theme/theme1.xml" Id="R6eab5150eae8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fd45b00ec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c878c4807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1f80f47b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f44d70aa8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e108b5045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8de672777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546ee2df4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f3389aabe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 VALUE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1 373 118 140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1 052 811 481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1 086 556 953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5 380 611 912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5 438 165 992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