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45fc6ee7fb49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bf43346ea648a5"/>
  </p:sldMasterIdLst>
  <p:sldIdLst>
    <p:sldId xmlns:r="http://schemas.openxmlformats.org/officeDocument/2006/relationships" id="256" r:id="R7b32fc305a894ad9"/>
    <p:sldId xmlns:r="http://schemas.openxmlformats.org/officeDocument/2006/relationships" id="257" r:id="R9482a6ab6cee4d3f"/>
    <p:sldId xmlns:r="http://schemas.openxmlformats.org/officeDocument/2006/relationships" id="258" r:id="Rc047de18410a42e4"/>
    <p:sldId xmlns:r="http://schemas.openxmlformats.org/officeDocument/2006/relationships" id="259" r:id="R563c625b0b244196"/>
    <p:sldId xmlns:r="http://schemas.openxmlformats.org/officeDocument/2006/relationships" id="260" r:id="R71a86743ed414b23"/>
    <p:sldId xmlns:r="http://schemas.openxmlformats.org/officeDocument/2006/relationships" id="261" r:id="R7e0dc4cc8ab04987"/>
    <p:sldId xmlns:r="http://schemas.openxmlformats.org/officeDocument/2006/relationships" id="262" r:id="R1b36eca4dae043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bf43346ea648a5" /><Relationship Type="http://schemas.openxmlformats.org/officeDocument/2006/relationships/slide" Target="/ppt/slides/slide1.xml" Id="R7b32fc305a894ad9" /><Relationship Type="http://schemas.openxmlformats.org/officeDocument/2006/relationships/slide" Target="/ppt/slides/slide2.xml" Id="R9482a6ab6cee4d3f" /><Relationship Type="http://schemas.openxmlformats.org/officeDocument/2006/relationships/slide" Target="/ppt/slides/slide3.xml" Id="Rc047de18410a42e4" /><Relationship Type="http://schemas.openxmlformats.org/officeDocument/2006/relationships/slide" Target="/ppt/slides/slide4.xml" Id="R563c625b0b244196" /><Relationship Type="http://schemas.openxmlformats.org/officeDocument/2006/relationships/slide" Target="/ppt/slides/slide5.xml" Id="R71a86743ed414b23" /><Relationship Type="http://schemas.openxmlformats.org/officeDocument/2006/relationships/slide" Target="/ppt/slides/slide6.xml" Id="R7e0dc4cc8ab04987" /><Relationship Type="http://schemas.openxmlformats.org/officeDocument/2006/relationships/slide" Target="/ppt/slides/slide7.xml" Id="R1b36eca4dae043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ed4fde966349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6f1f8919844c1" /><Relationship Type="http://schemas.openxmlformats.org/officeDocument/2006/relationships/theme" Target="/ppt/slideMasters/theme/theme1.xml" Id="R1a711b05068d4a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a6f1f8919844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1f0e7bbd044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334a74b9148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46a75685c43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5196d4aa44d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f111c5ae949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1f8901c5b47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7faa3f3324f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RÅBU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RÅBU HOLDING AS ble etablert [år] og holder til i Eydehavn.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−165 634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−4 297 315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−710 971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7 831 688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RÅBU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Handverktunet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4810 Eydehavn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917 918 058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