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8759a219fc4a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6e92ab7bcb4d2a"/>
  </p:sldMasterIdLst>
  <p:sldIdLst>
    <p:sldId xmlns:r="http://schemas.openxmlformats.org/officeDocument/2006/relationships" id="256" r:id="R2ccce941741c4611"/>
    <p:sldId xmlns:r="http://schemas.openxmlformats.org/officeDocument/2006/relationships" id="257" r:id="R5d69c1a482424e61"/>
    <p:sldId xmlns:r="http://schemas.openxmlformats.org/officeDocument/2006/relationships" id="258" r:id="Rfda39fb0515548d0"/>
    <p:sldId xmlns:r="http://schemas.openxmlformats.org/officeDocument/2006/relationships" id="259" r:id="Rbf462cf0b5c24fd9"/>
    <p:sldId xmlns:r="http://schemas.openxmlformats.org/officeDocument/2006/relationships" id="260" r:id="Rfed8a8213abc4fec"/>
    <p:sldId xmlns:r="http://schemas.openxmlformats.org/officeDocument/2006/relationships" id="261" r:id="R6b5e9328029f4e5f"/>
    <p:sldId xmlns:r="http://schemas.openxmlformats.org/officeDocument/2006/relationships" id="262" r:id="Ra6159d10c95c4c2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e92ab7bcb4d2a" /><Relationship Type="http://schemas.openxmlformats.org/officeDocument/2006/relationships/slide" Target="/ppt/slides/slide1.xml" Id="R2ccce941741c4611" /><Relationship Type="http://schemas.openxmlformats.org/officeDocument/2006/relationships/slide" Target="/ppt/slides/slide2.xml" Id="R5d69c1a482424e61" /><Relationship Type="http://schemas.openxmlformats.org/officeDocument/2006/relationships/slide" Target="/ppt/slides/slide3.xml" Id="Rfda39fb0515548d0" /><Relationship Type="http://schemas.openxmlformats.org/officeDocument/2006/relationships/slide" Target="/ppt/slides/slide4.xml" Id="Rbf462cf0b5c24fd9" /><Relationship Type="http://schemas.openxmlformats.org/officeDocument/2006/relationships/slide" Target="/ppt/slides/slide5.xml" Id="Rfed8a8213abc4fec" /><Relationship Type="http://schemas.openxmlformats.org/officeDocument/2006/relationships/slide" Target="/ppt/slides/slide6.xml" Id="R6b5e9328029f4e5f" /><Relationship Type="http://schemas.openxmlformats.org/officeDocument/2006/relationships/slide" Target="/ppt/slides/slide7.xml" Id="Ra6159d10c95c4c2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27b197c2d49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a0e802f79745c4" /><Relationship Type="http://schemas.openxmlformats.org/officeDocument/2006/relationships/theme" Target="/ppt/slideMasters/theme/theme1.xml" Id="Rae8034f14cea451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a0e802f79745c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539e1ccfc4ff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2ad6802c2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29942e83e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015679e5464b8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136fb7f7e43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3abb4708e84f4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c4c4ec4cde4c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6 522 624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917 904 197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