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cdf2ce5c2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c152780d1d453f"/>
  </p:sldMasterIdLst>
  <p:sldIdLst>
    <p:sldId xmlns:r="http://schemas.openxmlformats.org/officeDocument/2006/relationships" id="256" r:id="Rd26272a1db724f23"/>
    <p:sldId xmlns:r="http://schemas.openxmlformats.org/officeDocument/2006/relationships" id="257" r:id="R994e5b2884924901"/>
    <p:sldId xmlns:r="http://schemas.openxmlformats.org/officeDocument/2006/relationships" id="258" r:id="Rd3152a2f9ff043ae"/>
    <p:sldId xmlns:r="http://schemas.openxmlformats.org/officeDocument/2006/relationships" id="259" r:id="R61bc13257b8e477b"/>
    <p:sldId xmlns:r="http://schemas.openxmlformats.org/officeDocument/2006/relationships" id="260" r:id="R81420b57050544f2"/>
    <p:sldId xmlns:r="http://schemas.openxmlformats.org/officeDocument/2006/relationships" id="261" r:id="R05acca9a0d7b468e"/>
    <p:sldId xmlns:r="http://schemas.openxmlformats.org/officeDocument/2006/relationships" id="262" r:id="R3c9a32831038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152780d1d453f" /><Relationship Type="http://schemas.openxmlformats.org/officeDocument/2006/relationships/slide" Target="/ppt/slides/slide1.xml" Id="Rd26272a1db724f23" /><Relationship Type="http://schemas.openxmlformats.org/officeDocument/2006/relationships/slide" Target="/ppt/slides/slide2.xml" Id="R994e5b2884924901" /><Relationship Type="http://schemas.openxmlformats.org/officeDocument/2006/relationships/slide" Target="/ppt/slides/slide3.xml" Id="Rd3152a2f9ff043ae" /><Relationship Type="http://schemas.openxmlformats.org/officeDocument/2006/relationships/slide" Target="/ppt/slides/slide4.xml" Id="R61bc13257b8e477b" /><Relationship Type="http://schemas.openxmlformats.org/officeDocument/2006/relationships/slide" Target="/ppt/slides/slide5.xml" Id="R81420b57050544f2" /><Relationship Type="http://schemas.openxmlformats.org/officeDocument/2006/relationships/slide" Target="/ppt/slides/slide6.xml" Id="R05acca9a0d7b468e" /><Relationship Type="http://schemas.openxmlformats.org/officeDocument/2006/relationships/slide" Target="/ppt/slides/slide7.xml" Id="R3c9a32831038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279160b5f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eca33bcb44abb" /><Relationship Type="http://schemas.openxmlformats.org/officeDocument/2006/relationships/theme" Target="/ppt/slideMasters/theme/theme1.xml" Id="R722cad98083848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3eca33bcb4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7dcf7ea5d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ba7b84a845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8085d2c54f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bdf30a784f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8cfa091ad45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193517b6944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67e0ebae4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