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71cd8bb74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c57b662794221"/>
  </p:sldMasterIdLst>
  <p:sldIdLst>
    <p:sldId xmlns:r="http://schemas.openxmlformats.org/officeDocument/2006/relationships" id="256" r:id="R8bb65f05c92b4a3c"/>
    <p:sldId xmlns:r="http://schemas.openxmlformats.org/officeDocument/2006/relationships" id="257" r:id="Rb7523bd95f7b401b"/>
    <p:sldId xmlns:r="http://schemas.openxmlformats.org/officeDocument/2006/relationships" id="258" r:id="R4eca09a226f14db9"/>
    <p:sldId xmlns:r="http://schemas.openxmlformats.org/officeDocument/2006/relationships" id="259" r:id="Rdb23dc6bd1b54ee1"/>
    <p:sldId xmlns:r="http://schemas.openxmlformats.org/officeDocument/2006/relationships" id="260" r:id="R7f91c66737664cf5"/>
    <p:sldId xmlns:r="http://schemas.openxmlformats.org/officeDocument/2006/relationships" id="261" r:id="R5db1f2b4c0624a71"/>
    <p:sldId xmlns:r="http://schemas.openxmlformats.org/officeDocument/2006/relationships" id="262" r:id="Rd9872aa4c640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c57b662794221" /><Relationship Type="http://schemas.openxmlformats.org/officeDocument/2006/relationships/slide" Target="/ppt/slides/slide1.xml" Id="R8bb65f05c92b4a3c" /><Relationship Type="http://schemas.openxmlformats.org/officeDocument/2006/relationships/slide" Target="/ppt/slides/slide2.xml" Id="Rb7523bd95f7b401b" /><Relationship Type="http://schemas.openxmlformats.org/officeDocument/2006/relationships/slide" Target="/ppt/slides/slide3.xml" Id="R4eca09a226f14db9" /><Relationship Type="http://schemas.openxmlformats.org/officeDocument/2006/relationships/slide" Target="/ppt/slides/slide4.xml" Id="Rdb23dc6bd1b54ee1" /><Relationship Type="http://schemas.openxmlformats.org/officeDocument/2006/relationships/slide" Target="/ppt/slides/slide5.xml" Id="R7f91c66737664cf5" /><Relationship Type="http://schemas.openxmlformats.org/officeDocument/2006/relationships/slide" Target="/ppt/slides/slide6.xml" Id="R5db1f2b4c0624a71" /><Relationship Type="http://schemas.openxmlformats.org/officeDocument/2006/relationships/slide" Target="/ppt/slides/slide7.xml" Id="Rd9872aa4c640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aaccd91be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5fa488e81418a" /><Relationship Type="http://schemas.openxmlformats.org/officeDocument/2006/relationships/theme" Target="/ppt/slideMasters/theme/theme1.xml" Id="Rcfd8830bc063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5fa488e81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a61d8066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defc502f7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99e4120d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e2696774c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31c00310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1db694afa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6676eaa9a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684 822 827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1 165 737 089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917 861 900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