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60af4f319a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97496b2e1c402d"/>
  </p:sldMasterIdLst>
  <p:sldIdLst>
    <p:sldId xmlns:r="http://schemas.openxmlformats.org/officeDocument/2006/relationships" id="256" r:id="R8be91572081a4905"/>
    <p:sldId xmlns:r="http://schemas.openxmlformats.org/officeDocument/2006/relationships" id="257" r:id="R1c7731b95ffb4ef8"/>
    <p:sldId xmlns:r="http://schemas.openxmlformats.org/officeDocument/2006/relationships" id="258" r:id="R56403b2932f24684"/>
    <p:sldId xmlns:r="http://schemas.openxmlformats.org/officeDocument/2006/relationships" id="259" r:id="Rf40b4084fe314b27"/>
    <p:sldId xmlns:r="http://schemas.openxmlformats.org/officeDocument/2006/relationships" id="260" r:id="Rabb307c03b184c4a"/>
    <p:sldId xmlns:r="http://schemas.openxmlformats.org/officeDocument/2006/relationships" id="261" r:id="Rdfc8a08823484e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7496b2e1c402d" /><Relationship Type="http://schemas.openxmlformats.org/officeDocument/2006/relationships/slide" Target="/ppt/slides/slide1.xml" Id="R8be91572081a4905" /><Relationship Type="http://schemas.openxmlformats.org/officeDocument/2006/relationships/slide" Target="/ppt/slides/slide2.xml" Id="R1c7731b95ffb4ef8" /><Relationship Type="http://schemas.openxmlformats.org/officeDocument/2006/relationships/slide" Target="/ppt/slides/slide3.xml" Id="R56403b2932f24684" /><Relationship Type="http://schemas.openxmlformats.org/officeDocument/2006/relationships/slide" Target="/ppt/slides/slide4.xml" Id="Rf40b4084fe314b27" /><Relationship Type="http://schemas.openxmlformats.org/officeDocument/2006/relationships/slide" Target="/ppt/slides/slide5.xml" Id="Rabb307c03b184c4a" /><Relationship Type="http://schemas.openxmlformats.org/officeDocument/2006/relationships/slide" Target="/ppt/slides/slide6.xml" Id="Rdfc8a08823484e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8cea45ea8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d212f3586477d" /><Relationship Type="http://schemas.openxmlformats.org/officeDocument/2006/relationships/theme" Target="/ppt/slideMasters/theme/theme1.xml" Id="Rf280118a89f549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dd212f358647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23d00c0ad47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9c8ae9a145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8af617d084b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2c1c4396a48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8db07eeba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9fe0438fe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BOVIND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17C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917 840 601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BOVIND HOLDING AS</a:t>
            </a:r>
          </a:p>
        </p:txBody>
      </p:sp>
    </p:spTree>
  </p:cSld>
  <p:clrMapOvr>
    <a:masterClrMapping xmlns:a="http://schemas.openxmlformats.org/drawingml/2006/main"/>
  </p:clrMapOvr>
</p:sld>
</file>