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f59e0a8267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04d9cc3aa462b"/>
  </p:sldMasterIdLst>
  <p:sldIdLst>
    <p:sldId xmlns:r="http://schemas.openxmlformats.org/officeDocument/2006/relationships" id="256" r:id="R70febc3fcabb47a3"/>
    <p:sldId xmlns:r="http://schemas.openxmlformats.org/officeDocument/2006/relationships" id="257" r:id="R22ffc8407f38445f"/>
    <p:sldId xmlns:r="http://schemas.openxmlformats.org/officeDocument/2006/relationships" id="258" r:id="R8eb63c986a144e16"/>
    <p:sldId xmlns:r="http://schemas.openxmlformats.org/officeDocument/2006/relationships" id="259" r:id="R7ce18b90e9814ec8"/>
    <p:sldId xmlns:r="http://schemas.openxmlformats.org/officeDocument/2006/relationships" id="260" r:id="R1dd36167133445e6"/>
    <p:sldId xmlns:r="http://schemas.openxmlformats.org/officeDocument/2006/relationships" id="261" r:id="Rffa60a5e5ab146f6"/>
    <p:sldId xmlns:r="http://schemas.openxmlformats.org/officeDocument/2006/relationships" id="262" r:id="Rf8e497cd7ff64b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04d9cc3aa462b" /><Relationship Type="http://schemas.openxmlformats.org/officeDocument/2006/relationships/slide" Target="/ppt/slides/slide1.xml" Id="R70febc3fcabb47a3" /><Relationship Type="http://schemas.openxmlformats.org/officeDocument/2006/relationships/slide" Target="/ppt/slides/slide2.xml" Id="R22ffc8407f38445f" /><Relationship Type="http://schemas.openxmlformats.org/officeDocument/2006/relationships/slide" Target="/ppt/slides/slide3.xml" Id="R8eb63c986a144e16" /><Relationship Type="http://schemas.openxmlformats.org/officeDocument/2006/relationships/slide" Target="/ppt/slides/slide4.xml" Id="R7ce18b90e9814ec8" /><Relationship Type="http://schemas.openxmlformats.org/officeDocument/2006/relationships/slide" Target="/ppt/slides/slide5.xml" Id="R1dd36167133445e6" /><Relationship Type="http://schemas.openxmlformats.org/officeDocument/2006/relationships/slide" Target="/ppt/slides/slide6.xml" Id="Rffa60a5e5ab146f6" /><Relationship Type="http://schemas.openxmlformats.org/officeDocument/2006/relationships/slide" Target="/ppt/slides/slide7.xml" Id="Rf8e497cd7ff64b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1246be89649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9e6d88d3945a0" /><Relationship Type="http://schemas.openxmlformats.org/officeDocument/2006/relationships/theme" Target="/ppt/slideMasters/theme/theme1.xml" Id="Rea7fe91b9a74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c9e6d88d3945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5eda5aad9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b0060db504e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ca690ddf949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6d533df9946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9718506e34f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3eb11df5948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a2c0a367342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