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89109bf3c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c2e16b3b04d13"/>
  </p:sldMasterIdLst>
  <p:sldIdLst>
    <p:sldId xmlns:r="http://schemas.openxmlformats.org/officeDocument/2006/relationships" id="256" r:id="Rd7c80aff40244014"/>
    <p:sldId xmlns:r="http://schemas.openxmlformats.org/officeDocument/2006/relationships" id="257" r:id="Ra33a68a671ee42ee"/>
    <p:sldId xmlns:r="http://schemas.openxmlformats.org/officeDocument/2006/relationships" id="258" r:id="R24c4df703cdf4c9c"/>
    <p:sldId xmlns:r="http://schemas.openxmlformats.org/officeDocument/2006/relationships" id="259" r:id="R9b96b35bf9a442fb"/>
    <p:sldId xmlns:r="http://schemas.openxmlformats.org/officeDocument/2006/relationships" id="260" r:id="R71e37ffee39b4946"/>
    <p:sldId xmlns:r="http://schemas.openxmlformats.org/officeDocument/2006/relationships" id="261" r:id="R90362fa2b76147d8"/>
    <p:sldId xmlns:r="http://schemas.openxmlformats.org/officeDocument/2006/relationships" id="262" r:id="R64da538f7dd9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c2e16b3b04d13" /><Relationship Type="http://schemas.openxmlformats.org/officeDocument/2006/relationships/slide" Target="/ppt/slides/slide1.xml" Id="Rd7c80aff40244014" /><Relationship Type="http://schemas.openxmlformats.org/officeDocument/2006/relationships/slide" Target="/ppt/slides/slide2.xml" Id="Ra33a68a671ee42ee" /><Relationship Type="http://schemas.openxmlformats.org/officeDocument/2006/relationships/slide" Target="/ppt/slides/slide3.xml" Id="R24c4df703cdf4c9c" /><Relationship Type="http://schemas.openxmlformats.org/officeDocument/2006/relationships/slide" Target="/ppt/slides/slide4.xml" Id="R9b96b35bf9a442fb" /><Relationship Type="http://schemas.openxmlformats.org/officeDocument/2006/relationships/slide" Target="/ppt/slides/slide5.xml" Id="R71e37ffee39b4946" /><Relationship Type="http://schemas.openxmlformats.org/officeDocument/2006/relationships/slide" Target="/ppt/slides/slide6.xml" Id="R90362fa2b76147d8" /><Relationship Type="http://schemas.openxmlformats.org/officeDocument/2006/relationships/slide" Target="/ppt/slides/slide7.xml" Id="R64da538f7dd9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881cf8737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7efc43e3450b" /><Relationship Type="http://schemas.openxmlformats.org/officeDocument/2006/relationships/theme" Target="/ppt/slideMasters/theme/theme1.xml" Id="R598d45a121e5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a7efc43e3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879b25db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adfa538f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3b57b978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5c791fdf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e4e61fc32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a3b4cc79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aa65b441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