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7188544b7f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d9a37236704d29"/>
  </p:sldMasterIdLst>
  <p:sldIdLst>
    <p:sldId xmlns:r="http://schemas.openxmlformats.org/officeDocument/2006/relationships" id="256" r:id="R487b3d8cc50a4776"/>
    <p:sldId xmlns:r="http://schemas.openxmlformats.org/officeDocument/2006/relationships" id="257" r:id="R42fa4cb50c004219"/>
    <p:sldId xmlns:r="http://schemas.openxmlformats.org/officeDocument/2006/relationships" id="258" r:id="Rc984f0098698495b"/>
    <p:sldId xmlns:r="http://schemas.openxmlformats.org/officeDocument/2006/relationships" id="259" r:id="Reb0232994e9c468a"/>
    <p:sldId xmlns:r="http://schemas.openxmlformats.org/officeDocument/2006/relationships" id="260" r:id="R96efc87e2cf0413c"/>
    <p:sldId xmlns:r="http://schemas.openxmlformats.org/officeDocument/2006/relationships" id="261" r:id="Rcd33b6c56e4148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9a37236704d29" /><Relationship Type="http://schemas.openxmlformats.org/officeDocument/2006/relationships/slide" Target="/ppt/slides/slide1.xml" Id="R487b3d8cc50a4776" /><Relationship Type="http://schemas.openxmlformats.org/officeDocument/2006/relationships/slide" Target="/ppt/slides/slide2.xml" Id="R42fa4cb50c004219" /><Relationship Type="http://schemas.openxmlformats.org/officeDocument/2006/relationships/slide" Target="/ppt/slides/slide3.xml" Id="Rc984f0098698495b" /><Relationship Type="http://schemas.openxmlformats.org/officeDocument/2006/relationships/slide" Target="/ppt/slides/slide4.xml" Id="Reb0232994e9c468a" /><Relationship Type="http://schemas.openxmlformats.org/officeDocument/2006/relationships/slide" Target="/ppt/slides/slide5.xml" Id="R96efc87e2cf0413c" /><Relationship Type="http://schemas.openxmlformats.org/officeDocument/2006/relationships/slide" Target="/ppt/slides/slide6.xml" Id="Rcd33b6c56e4148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4f42428f94a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01f71fe474ec1" /><Relationship Type="http://schemas.openxmlformats.org/officeDocument/2006/relationships/theme" Target="/ppt/slideMasters/theme/theme1.xml" Id="R85f46f3c569942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01f71fe47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710dc465f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dd2d8af20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f38d261dc46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a2a4a4b12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007c7ff0943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6358333db4d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