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43eae949e44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361418dd1465e"/>
  </p:sldMasterIdLst>
  <p:sldIdLst>
    <p:sldId xmlns:r="http://schemas.openxmlformats.org/officeDocument/2006/relationships" id="256" r:id="Ra57943a7a36b4370"/>
    <p:sldId xmlns:r="http://schemas.openxmlformats.org/officeDocument/2006/relationships" id="257" r:id="Rac082051cde247d7"/>
    <p:sldId xmlns:r="http://schemas.openxmlformats.org/officeDocument/2006/relationships" id="258" r:id="R3c6902b049524fc2"/>
    <p:sldId xmlns:r="http://schemas.openxmlformats.org/officeDocument/2006/relationships" id="259" r:id="Rdfe63be9937b4ee7"/>
    <p:sldId xmlns:r="http://schemas.openxmlformats.org/officeDocument/2006/relationships" id="260" r:id="R20163ade65154b0c"/>
    <p:sldId xmlns:r="http://schemas.openxmlformats.org/officeDocument/2006/relationships" id="261" r:id="Rce270d8d8ad44d40"/>
    <p:sldId xmlns:r="http://schemas.openxmlformats.org/officeDocument/2006/relationships" id="262" r:id="Rc21171f348054e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361418dd1465e" /><Relationship Type="http://schemas.openxmlformats.org/officeDocument/2006/relationships/slide" Target="/ppt/slides/slide1.xml" Id="Ra57943a7a36b4370" /><Relationship Type="http://schemas.openxmlformats.org/officeDocument/2006/relationships/slide" Target="/ppt/slides/slide2.xml" Id="Rac082051cde247d7" /><Relationship Type="http://schemas.openxmlformats.org/officeDocument/2006/relationships/slide" Target="/ppt/slides/slide3.xml" Id="R3c6902b049524fc2" /><Relationship Type="http://schemas.openxmlformats.org/officeDocument/2006/relationships/slide" Target="/ppt/slides/slide4.xml" Id="Rdfe63be9937b4ee7" /><Relationship Type="http://schemas.openxmlformats.org/officeDocument/2006/relationships/slide" Target="/ppt/slides/slide5.xml" Id="R20163ade65154b0c" /><Relationship Type="http://schemas.openxmlformats.org/officeDocument/2006/relationships/slide" Target="/ppt/slides/slide6.xml" Id="Rce270d8d8ad44d40" /><Relationship Type="http://schemas.openxmlformats.org/officeDocument/2006/relationships/slide" Target="/ppt/slides/slide7.xml" Id="Rc21171f348054e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7db843c29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ee65ce97e48df" /><Relationship Type="http://schemas.openxmlformats.org/officeDocument/2006/relationships/theme" Target="/ppt/slideMasters/theme/theme1.xml" Id="R08ac15bd55dd41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6ee65ce97e48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6b63f0b254f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f9dcd3d6347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42a8d2ac244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91da4dce34e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a2b3be4a043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cde48317f43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284848ecc42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HOTELL EIENDOM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2 092 580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−2 012 675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3 149 530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54 282 582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SOLBERG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917 826 978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