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c66f81226b4a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a39bf5f30c434d"/>
  </p:sldMasterIdLst>
  <p:sldIdLst>
    <p:sldId xmlns:r="http://schemas.openxmlformats.org/officeDocument/2006/relationships" id="256" r:id="Rcbc0555bbef447b2"/>
    <p:sldId xmlns:r="http://schemas.openxmlformats.org/officeDocument/2006/relationships" id="257" r:id="Rbfc0264bde604949"/>
    <p:sldId xmlns:r="http://schemas.openxmlformats.org/officeDocument/2006/relationships" id="258" r:id="Rbdc3faa3f9004ddc"/>
    <p:sldId xmlns:r="http://schemas.openxmlformats.org/officeDocument/2006/relationships" id="259" r:id="R4fc23362ecca4a61"/>
    <p:sldId xmlns:r="http://schemas.openxmlformats.org/officeDocument/2006/relationships" id="260" r:id="Rfd869c2a73434d20"/>
    <p:sldId xmlns:r="http://schemas.openxmlformats.org/officeDocument/2006/relationships" id="261" r:id="R8dd759615ee24c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39bf5f30c434d" /><Relationship Type="http://schemas.openxmlformats.org/officeDocument/2006/relationships/slide" Target="/ppt/slides/slide1.xml" Id="Rcbc0555bbef447b2" /><Relationship Type="http://schemas.openxmlformats.org/officeDocument/2006/relationships/slide" Target="/ppt/slides/slide2.xml" Id="Rbfc0264bde604949" /><Relationship Type="http://schemas.openxmlformats.org/officeDocument/2006/relationships/slide" Target="/ppt/slides/slide3.xml" Id="Rbdc3faa3f9004ddc" /><Relationship Type="http://schemas.openxmlformats.org/officeDocument/2006/relationships/slide" Target="/ppt/slides/slide4.xml" Id="R4fc23362ecca4a61" /><Relationship Type="http://schemas.openxmlformats.org/officeDocument/2006/relationships/slide" Target="/ppt/slides/slide5.xml" Id="Rfd869c2a73434d20" /><Relationship Type="http://schemas.openxmlformats.org/officeDocument/2006/relationships/slide" Target="/ppt/slides/slide6.xml" Id="R8dd759615ee24c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62e0f1670b46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798632d96423e" /><Relationship Type="http://schemas.openxmlformats.org/officeDocument/2006/relationships/theme" Target="/ppt/slideMasters/theme/theme1.xml" Id="R0473f6fbdcf846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c798632d9642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cf5098c684e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a55fea42242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2886e87834f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0d9f2ceb142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7e5dd95f049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67a78870847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HOTELL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Gullbringvegen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917 826 978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