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129f26f4d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33e7bbe1044ea"/>
  </p:sldMasterIdLst>
  <p:sldIdLst>
    <p:sldId xmlns:r="http://schemas.openxmlformats.org/officeDocument/2006/relationships" id="256" r:id="Rc8729c4801384311"/>
    <p:sldId xmlns:r="http://schemas.openxmlformats.org/officeDocument/2006/relationships" id="257" r:id="R7ebf9c6d93714e28"/>
    <p:sldId xmlns:r="http://schemas.openxmlformats.org/officeDocument/2006/relationships" id="258" r:id="R7f1dde3169974b5a"/>
    <p:sldId xmlns:r="http://schemas.openxmlformats.org/officeDocument/2006/relationships" id="259" r:id="Rf71084f1db844156"/>
    <p:sldId xmlns:r="http://schemas.openxmlformats.org/officeDocument/2006/relationships" id="260" r:id="Rde6d545875e94648"/>
    <p:sldId xmlns:r="http://schemas.openxmlformats.org/officeDocument/2006/relationships" id="261" r:id="Rf323876ab3b5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33e7bbe1044ea" /><Relationship Type="http://schemas.openxmlformats.org/officeDocument/2006/relationships/slide" Target="/ppt/slides/slide1.xml" Id="Rc8729c4801384311" /><Relationship Type="http://schemas.openxmlformats.org/officeDocument/2006/relationships/slide" Target="/ppt/slides/slide2.xml" Id="R7ebf9c6d93714e28" /><Relationship Type="http://schemas.openxmlformats.org/officeDocument/2006/relationships/slide" Target="/ppt/slides/slide3.xml" Id="R7f1dde3169974b5a" /><Relationship Type="http://schemas.openxmlformats.org/officeDocument/2006/relationships/slide" Target="/ppt/slides/slide4.xml" Id="Rf71084f1db844156" /><Relationship Type="http://schemas.openxmlformats.org/officeDocument/2006/relationships/slide" Target="/ppt/slides/slide5.xml" Id="Rde6d545875e94648" /><Relationship Type="http://schemas.openxmlformats.org/officeDocument/2006/relationships/slide" Target="/ppt/slides/slide6.xml" Id="Rf323876ab3b5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c4b46fa09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1200edb364370" /><Relationship Type="http://schemas.openxmlformats.org/officeDocument/2006/relationships/theme" Target="/ppt/slideMasters/theme/theme1.xml" Id="Rf79f24f3d449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1200edb36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2482d0ab2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af8288af649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42ea58e5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5ac2eea6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6972f1c9c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ed350d672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