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9cc1eb68cc4f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3c8570793c439b"/>
  </p:sldMasterIdLst>
  <p:sldIdLst>
    <p:sldId xmlns:r="http://schemas.openxmlformats.org/officeDocument/2006/relationships" id="256" r:id="R5271385e10d044ff"/>
    <p:sldId xmlns:r="http://schemas.openxmlformats.org/officeDocument/2006/relationships" id="257" r:id="Ra0eff9a4a4bf453f"/>
    <p:sldId xmlns:r="http://schemas.openxmlformats.org/officeDocument/2006/relationships" id="258" r:id="R5dcb379facc64f28"/>
    <p:sldId xmlns:r="http://schemas.openxmlformats.org/officeDocument/2006/relationships" id="259" r:id="R9baa1bca75b94d13"/>
    <p:sldId xmlns:r="http://schemas.openxmlformats.org/officeDocument/2006/relationships" id="260" r:id="Rc73b82a376ff4752"/>
    <p:sldId xmlns:r="http://schemas.openxmlformats.org/officeDocument/2006/relationships" id="261" r:id="R3e6a21ca28114e11"/>
    <p:sldId xmlns:r="http://schemas.openxmlformats.org/officeDocument/2006/relationships" id="262" r:id="R39303bf02dd44b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3c8570793c439b" /><Relationship Type="http://schemas.openxmlformats.org/officeDocument/2006/relationships/slide" Target="/ppt/slides/slide1.xml" Id="R5271385e10d044ff" /><Relationship Type="http://schemas.openxmlformats.org/officeDocument/2006/relationships/slide" Target="/ppt/slides/slide2.xml" Id="Ra0eff9a4a4bf453f" /><Relationship Type="http://schemas.openxmlformats.org/officeDocument/2006/relationships/slide" Target="/ppt/slides/slide3.xml" Id="R5dcb379facc64f28" /><Relationship Type="http://schemas.openxmlformats.org/officeDocument/2006/relationships/slide" Target="/ppt/slides/slide4.xml" Id="R9baa1bca75b94d13" /><Relationship Type="http://schemas.openxmlformats.org/officeDocument/2006/relationships/slide" Target="/ppt/slides/slide5.xml" Id="Rc73b82a376ff4752" /><Relationship Type="http://schemas.openxmlformats.org/officeDocument/2006/relationships/slide" Target="/ppt/slides/slide6.xml" Id="R3e6a21ca28114e11" /><Relationship Type="http://schemas.openxmlformats.org/officeDocument/2006/relationships/slide" Target="/ppt/slides/slide7.xml" Id="R39303bf02dd44b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09a63a925042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48af098b34fae" /><Relationship Type="http://schemas.openxmlformats.org/officeDocument/2006/relationships/theme" Target="/ppt/slideMasters/theme/theme1.xml" Id="R4db004af179d47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948af098b34f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2c196d28444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3c25fb86c44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05afcba7344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569e4c2574a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91829ee8a47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4ce97de7d42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0f398c16f42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SOLBERG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SOLBERG HOLDING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−682 738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5 983 379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18 738 419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STEIN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3801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917 778 663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SOLBERG HOLDING AS</a:t>
            </a:r>
          </a:p>
        </p:txBody>
      </p:sp>
    </p:spTree>
  </p:cSld>
  <p:clrMapOvr>
    <a:masterClrMapping xmlns:a="http://schemas.openxmlformats.org/drawingml/2006/main"/>
  </p:clrMapOvr>
</p:sld>
</file>