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b5b7f27f5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d1d7168f14aa6"/>
  </p:sldMasterIdLst>
  <p:sldIdLst>
    <p:sldId xmlns:r="http://schemas.openxmlformats.org/officeDocument/2006/relationships" id="256" r:id="R05db2f9a1af54b43"/>
    <p:sldId xmlns:r="http://schemas.openxmlformats.org/officeDocument/2006/relationships" id="257" r:id="R48c6f0a5ad3349d0"/>
    <p:sldId xmlns:r="http://schemas.openxmlformats.org/officeDocument/2006/relationships" id="258" r:id="R7a6f150638a649c5"/>
    <p:sldId xmlns:r="http://schemas.openxmlformats.org/officeDocument/2006/relationships" id="259" r:id="R69bde14595964a9e"/>
    <p:sldId xmlns:r="http://schemas.openxmlformats.org/officeDocument/2006/relationships" id="260" r:id="R0494632597a84e8f"/>
    <p:sldId xmlns:r="http://schemas.openxmlformats.org/officeDocument/2006/relationships" id="261" r:id="R9f21632d45af401b"/>
    <p:sldId xmlns:r="http://schemas.openxmlformats.org/officeDocument/2006/relationships" id="262" r:id="Rd02b62c3ec9b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d1d7168f14aa6" /><Relationship Type="http://schemas.openxmlformats.org/officeDocument/2006/relationships/slide" Target="/ppt/slides/slide1.xml" Id="R05db2f9a1af54b43" /><Relationship Type="http://schemas.openxmlformats.org/officeDocument/2006/relationships/slide" Target="/ppt/slides/slide2.xml" Id="R48c6f0a5ad3349d0" /><Relationship Type="http://schemas.openxmlformats.org/officeDocument/2006/relationships/slide" Target="/ppt/slides/slide3.xml" Id="R7a6f150638a649c5" /><Relationship Type="http://schemas.openxmlformats.org/officeDocument/2006/relationships/slide" Target="/ppt/slides/slide4.xml" Id="R69bde14595964a9e" /><Relationship Type="http://schemas.openxmlformats.org/officeDocument/2006/relationships/slide" Target="/ppt/slides/slide5.xml" Id="R0494632597a84e8f" /><Relationship Type="http://schemas.openxmlformats.org/officeDocument/2006/relationships/slide" Target="/ppt/slides/slide6.xml" Id="R9f21632d45af401b" /><Relationship Type="http://schemas.openxmlformats.org/officeDocument/2006/relationships/slide" Target="/ppt/slides/slide7.xml" Id="Rd02b62c3ec9b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c213966f3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2542a0244887" /><Relationship Type="http://schemas.openxmlformats.org/officeDocument/2006/relationships/theme" Target="/ppt/slideMasters/theme/theme1.xml" Id="R7fb80173d566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72542a024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b6adbe7d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25bf4619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dd79f584e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5fe4b030b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fc0710047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132827a7a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b1bfa9694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