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5fefe5aa8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69a3e6d9842e9"/>
  </p:sldMasterIdLst>
  <p:sldIdLst>
    <p:sldId xmlns:r="http://schemas.openxmlformats.org/officeDocument/2006/relationships" id="256" r:id="Rf73266b623e64fae"/>
    <p:sldId xmlns:r="http://schemas.openxmlformats.org/officeDocument/2006/relationships" id="257" r:id="R4db0ad14261e498e"/>
    <p:sldId xmlns:r="http://schemas.openxmlformats.org/officeDocument/2006/relationships" id="258" r:id="R47fe4d12660c490b"/>
    <p:sldId xmlns:r="http://schemas.openxmlformats.org/officeDocument/2006/relationships" id="259" r:id="R11f45018a96b43b6"/>
    <p:sldId xmlns:r="http://schemas.openxmlformats.org/officeDocument/2006/relationships" id="260" r:id="Rc03b54a7ab0c4601"/>
    <p:sldId xmlns:r="http://schemas.openxmlformats.org/officeDocument/2006/relationships" id="261" r:id="Rfbd34495fa5d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69a3e6d9842e9" /><Relationship Type="http://schemas.openxmlformats.org/officeDocument/2006/relationships/slide" Target="/ppt/slides/slide1.xml" Id="Rf73266b623e64fae" /><Relationship Type="http://schemas.openxmlformats.org/officeDocument/2006/relationships/slide" Target="/ppt/slides/slide2.xml" Id="R4db0ad14261e498e" /><Relationship Type="http://schemas.openxmlformats.org/officeDocument/2006/relationships/slide" Target="/ppt/slides/slide3.xml" Id="R47fe4d12660c490b" /><Relationship Type="http://schemas.openxmlformats.org/officeDocument/2006/relationships/slide" Target="/ppt/slides/slide4.xml" Id="R11f45018a96b43b6" /><Relationship Type="http://schemas.openxmlformats.org/officeDocument/2006/relationships/slide" Target="/ppt/slides/slide5.xml" Id="Rc03b54a7ab0c4601" /><Relationship Type="http://schemas.openxmlformats.org/officeDocument/2006/relationships/slide" Target="/ppt/slides/slide6.xml" Id="Rfbd34495fa5d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136a6cf5c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f86c08a7549c5" /><Relationship Type="http://schemas.openxmlformats.org/officeDocument/2006/relationships/theme" Target="/ppt/slideMasters/theme/theme1.xml" Id="Rfdc234f7549f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9f86c08a75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18995d9e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b325e58c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52b19297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5eae566f1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7023408b0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b10a4f33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