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4cda92a4f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041d4601e4b70"/>
  </p:sldMasterIdLst>
  <p:sldIdLst>
    <p:sldId xmlns:r="http://schemas.openxmlformats.org/officeDocument/2006/relationships" id="256" r:id="Ra2c6ecb8d72045c9"/>
    <p:sldId xmlns:r="http://schemas.openxmlformats.org/officeDocument/2006/relationships" id="257" r:id="R92a3e9ca9302489f"/>
    <p:sldId xmlns:r="http://schemas.openxmlformats.org/officeDocument/2006/relationships" id="258" r:id="Rccd6d524c694439e"/>
    <p:sldId xmlns:r="http://schemas.openxmlformats.org/officeDocument/2006/relationships" id="259" r:id="R9e1f6650009540de"/>
    <p:sldId xmlns:r="http://schemas.openxmlformats.org/officeDocument/2006/relationships" id="260" r:id="Rf3065a564d414c01"/>
    <p:sldId xmlns:r="http://schemas.openxmlformats.org/officeDocument/2006/relationships" id="261" r:id="R14d231e66d8b4b48"/>
    <p:sldId xmlns:r="http://schemas.openxmlformats.org/officeDocument/2006/relationships" id="262" r:id="R2060e17cc31e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041d4601e4b70" /><Relationship Type="http://schemas.openxmlformats.org/officeDocument/2006/relationships/slide" Target="/ppt/slides/slide1.xml" Id="Ra2c6ecb8d72045c9" /><Relationship Type="http://schemas.openxmlformats.org/officeDocument/2006/relationships/slide" Target="/ppt/slides/slide2.xml" Id="R92a3e9ca9302489f" /><Relationship Type="http://schemas.openxmlformats.org/officeDocument/2006/relationships/slide" Target="/ppt/slides/slide3.xml" Id="Rccd6d524c694439e" /><Relationship Type="http://schemas.openxmlformats.org/officeDocument/2006/relationships/slide" Target="/ppt/slides/slide4.xml" Id="R9e1f6650009540de" /><Relationship Type="http://schemas.openxmlformats.org/officeDocument/2006/relationships/slide" Target="/ppt/slides/slide5.xml" Id="Rf3065a564d414c01" /><Relationship Type="http://schemas.openxmlformats.org/officeDocument/2006/relationships/slide" Target="/ppt/slides/slide6.xml" Id="R14d231e66d8b4b48" /><Relationship Type="http://schemas.openxmlformats.org/officeDocument/2006/relationships/slide" Target="/ppt/slides/slide7.xml" Id="R2060e17cc31e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58431ec8a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5ca1594a49f2" /><Relationship Type="http://schemas.openxmlformats.org/officeDocument/2006/relationships/theme" Target="/ppt/slideMasters/theme/theme1.xml" Id="Rfb0211db9905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85ca1594a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f8cc6c713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cf60d8473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b4450b91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afa8598c1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aa55487c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397775e3b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63ba70e044a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