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cae52ac292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af6d399f74b17"/>
  </p:sldMasterIdLst>
  <p:sldIdLst>
    <p:sldId xmlns:r="http://schemas.openxmlformats.org/officeDocument/2006/relationships" id="256" r:id="Ra4f8903e021f4fb7"/>
    <p:sldId xmlns:r="http://schemas.openxmlformats.org/officeDocument/2006/relationships" id="257" r:id="Ra50db4e52e274fe6"/>
    <p:sldId xmlns:r="http://schemas.openxmlformats.org/officeDocument/2006/relationships" id="258" r:id="R6b64bf2ba5f74ff4"/>
    <p:sldId xmlns:r="http://schemas.openxmlformats.org/officeDocument/2006/relationships" id="259" r:id="R7618cb774bae4304"/>
    <p:sldId xmlns:r="http://schemas.openxmlformats.org/officeDocument/2006/relationships" id="260" r:id="Rd34f1746e726498f"/>
    <p:sldId xmlns:r="http://schemas.openxmlformats.org/officeDocument/2006/relationships" id="261" r:id="Rbe7ac8b6666c482b"/>
    <p:sldId xmlns:r="http://schemas.openxmlformats.org/officeDocument/2006/relationships" id="262" r:id="R7aa157e9c475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af6d399f74b17" /><Relationship Type="http://schemas.openxmlformats.org/officeDocument/2006/relationships/slide" Target="/ppt/slides/slide1.xml" Id="Ra4f8903e021f4fb7" /><Relationship Type="http://schemas.openxmlformats.org/officeDocument/2006/relationships/slide" Target="/ppt/slides/slide2.xml" Id="Ra50db4e52e274fe6" /><Relationship Type="http://schemas.openxmlformats.org/officeDocument/2006/relationships/slide" Target="/ppt/slides/slide3.xml" Id="R6b64bf2ba5f74ff4" /><Relationship Type="http://schemas.openxmlformats.org/officeDocument/2006/relationships/slide" Target="/ppt/slides/slide4.xml" Id="R7618cb774bae4304" /><Relationship Type="http://schemas.openxmlformats.org/officeDocument/2006/relationships/slide" Target="/ppt/slides/slide5.xml" Id="Rd34f1746e726498f" /><Relationship Type="http://schemas.openxmlformats.org/officeDocument/2006/relationships/slide" Target="/ppt/slides/slide6.xml" Id="Rbe7ac8b6666c482b" /><Relationship Type="http://schemas.openxmlformats.org/officeDocument/2006/relationships/slide" Target="/ppt/slides/slide7.xml" Id="R7aa157e9c475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53dff3c11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5b8ab6c86453e" /><Relationship Type="http://schemas.openxmlformats.org/officeDocument/2006/relationships/theme" Target="/ppt/slideMasters/theme/theme1.xml" Id="R16ddb6199cda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5b8ab6c86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284f60ea48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7c53a61b8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c3c2dd74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cd3854a0e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8fa89eafa45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e03237f17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1d35ff61b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ESPEN KRISTIAN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THERESE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 AS</a:t>
            </a:r>
          </a:p>
        </p:txBody>
      </p:sp>
    </p:spTree>
  </p:cSld>
  <p:clrMapOvr>
    <a:masterClrMapping xmlns:a="http://schemas.openxmlformats.org/drawingml/2006/main"/>
  </p:clrMapOvr>
</p:sld>
</file>