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267fb9504e48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f2346aec3af47e3"/>
  </p:sldMasterIdLst>
  <p:sldIdLst>
    <p:sldId xmlns:r="http://schemas.openxmlformats.org/officeDocument/2006/relationships" id="256" r:id="R989cfd12c9604381"/>
    <p:sldId xmlns:r="http://schemas.openxmlformats.org/officeDocument/2006/relationships" id="257" r:id="R21217dbbd834428e"/>
    <p:sldId xmlns:r="http://schemas.openxmlformats.org/officeDocument/2006/relationships" id="258" r:id="R0dee870ee6354a76"/>
    <p:sldId xmlns:r="http://schemas.openxmlformats.org/officeDocument/2006/relationships" id="259" r:id="R08778f012f244dce"/>
    <p:sldId xmlns:r="http://schemas.openxmlformats.org/officeDocument/2006/relationships" id="260" r:id="R5ac073c7ce924d4d"/>
    <p:sldId xmlns:r="http://schemas.openxmlformats.org/officeDocument/2006/relationships" id="261" r:id="R6f31cb1b67694bf5"/>
    <p:sldId xmlns:r="http://schemas.openxmlformats.org/officeDocument/2006/relationships" id="262" r:id="R8d61b4c81d554d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2346aec3af47e3" /><Relationship Type="http://schemas.openxmlformats.org/officeDocument/2006/relationships/slide" Target="/ppt/slides/slide1.xml" Id="R989cfd12c9604381" /><Relationship Type="http://schemas.openxmlformats.org/officeDocument/2006/relationships/slide" Target="/ppt/slides/slide2.xml" Id="R21217dbbd834428e" /><Relationship Type="http://schemas.openxmlformats.org/officeDocument/2006/relationships/slide" Target="/ppt/slides/slide3.xml" Id="R0dee870ee6354a76" /><Relationship Type="http://schemas.openxmlformats.org/officeDocument/2006/relationships/slide" Target="/ppt/slides/slide4.xml" Id="R08778f012f244dce" /><Relationship Type="http://schemas.openxmlformats.org/officeDocument/2006/relationships/slide" Target="/ppt/slides/slide5.xml" Id="R5ac073c7ce924d4d" /><Relationship Type="http://schemas.openxmlformats.org/officeDocument/2006/relationships/slide" Target="/ppt/slides/slide6.xml" Id="R6f31cb1b67694bf5" /><Relationship Type="http://schemas.openxmlformats.org/officeDocument/2006/relationships/slide" Target="/ppt/slides/slide7.xml" Id="R8d61b4c81d554d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8c0acb15e248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1af03516d947db" /><Relationship Type="http://schemas.openxmlformats.org/officeDocument/2006/relationships/theme" Target="/ppt/slideMasters/theme/theme1.xml" Id="Rab8c8a0477b54a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1af03516d947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c3192dbebf4ba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3452c091fc49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547b7b24d54c2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c5ae0fc3ff45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ba3cbd5be54f6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ea9c565aa84b1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c4136ca1dc4a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STEINODDEN 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STEINODDEN 2 AS ble etablert [år] og holder til i Egersund.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18 580 611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22 596 547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 HETLAND SKJÆVELAND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Eigerøyveien 82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4373 Egersund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gunn@xina.no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917 487 413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2 AS</a:t>
            </a:r>
          </a:p>
        </p:txBody>
      </p:sp>
    </p:spTree>
  </p:cSld>
  <p:clrMapOvr>
    <a:masterClrMapping xmlns:a="http://schemas.openxmlformats.org/drawingml/2006/main"/>
  </p:clrMapOvr>
</p:sld>
</file>