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55cc2e17842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a59c695f74e4e"/>
  </p:sldMasterIdLst>
  <p:sldIdLst>
    <p:sldId xmlns:r="http://schemas.openxmlformats.org/officeDocument/2006/relationships" id="256" r:id="R1b3575a5d67448bc"/>
    <p:sldId xmlns:r="http://schemas.openxmlformats.org/officeDocument/2006/relationships" id="257" r:id="R6ec42934167447f8"/>
    <p:sldId xmlns:r="http://schemas.openxmlformats.org/officeDocument/2006/relationships" id="258" r:id="R7c156acfc8034fa8"/>
    <p:sldId xmlns:r="http://schemas.openxmlformats.org/officeDocument/2006/relationships" id="259" r:id="R1728f004f13548de"/>
    <p:sldId xmlns:r="http://schemas.openxmlformats.org/officeDocument/2006/relationships" id="260" r:id="R8290361df863402e"/>
    <p:sldId xmlns:r="http://schemas.openxmlformats.org/officeDocument/2006/relationships" id="261" r:id="R600afd87cc8b4be0"/>
    <p:sldId xmlns:r="http://schemas.openxmlformats.org/officeDocument/2006/relationships" id="262" r:id="R87a5216a1529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a59c695f74e4e" /><Relationship Type="http://schemas.openxmlformats.org/officeDocument/2006/relationships/slide" Target="/ppt/slides/slide1.xml" Id="R1b3575a5d67448bc" /><Relationship Type="http://schemas.openxmlformats.org/officeDocument/2006/relationships/slide" Target="/ppt/slides/slide2.xml" Id="R6ec42934167447f8" /><Relationship Type="http://schemas.openxmlformats.org/officeDocument/2006/relationships/slide" Target="/ppt/slides/slide3.xml" Id="R7c156acfc8034fa8" /><Relationship Type="http://schemas.openxmlformats.org/officeDocument/2006/relationships/slide" Target="/ppt/slides/slide4.xml" Id="R1728f004f13548de" /><Relationship Type="http://schemas.openxmlformats.org/officeDocument/2006/relationships/slide" Target="/ppt/slides/slide5.xml" Id="R8290361df863402e" /><Relationship Type="http://schemas.openxmlformats.org/officeDocument/2006/relationships/slide" Target="/ppt/slides/slide6.xml" Id="R600afd87cc8b4be0" /><Relationship Type="http://schemas.openxmlformats.org/officeDocument/2006/relationships/slide" Target="/ppt/slides/slide7.xml" Id="R87a5216a1529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93fa1280147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5c944912d4285" /><Relationship Type="http://schemas.openxmlformats.org/officeDocument/2006/relationships/theme" Target="/ppt/slideMasters/theme/theme1.xml" Id="R38ab18dad2c14f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5c944912d42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6ae17b8034d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1b54cb4fe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53d2a13314b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909a7978c42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e1acc04d642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92eaddc9e4b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63fdda23045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JOSMAG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JOSMAG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29 715 534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917 448 620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