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f49dc49de145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d448371d21419a"/>
  </p:sldMasterIdLst>
  <p:sldIdLst>
    <p:sldId xmlns:r="http://schemas.openxmlformats.org/officeDocument/2006/relationships" id="256" r:id="R2614df711a404dac"/>
    <p:sldId xmlns:r="http://schemas.openxmlformats.org/officeDocument/2006/relationships" id="257" r:id="R2f828ce0206d41eb"/>
    <p:sldId xmlns:r="http://schemas.openxmlformats.org/officeDocument/2006/relationships" id="258" r:id="R6f1bb844791b4600"/>
    <p:sldId xmlns:r="http://schemas.openxmlformats.org/officeDocument/2006/relationships" id="259" r:id="Ra3bc3a28baa64451"/>
    <p:sldId xmlns:r="http://schemas.openxmlformats.org/officeDocument/2006/relationships" id="260" r:id="R39c7abbf3bd54473"/>
    <p:sldId xmlns:r="http://schemas.openxmlformats.org/officeDocument/2006/relationships" id="261" r:id="Rba99a74f59944068"/>
    <p:sldId xmlns:r="http://schemas.openxmlformats.org/officeDocument/2006/relationships" id="262" r:id="Rf4d3e06f83864b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448371d21419a" /><Relationship Type="http://schemas.openxmlformats.org/officeDocument/2006/relationships/slide" Target="/ppt/slides/slide1.xml" Id="R2614df711a404dac" /><Relationship Type="http://schemas.openxmlformats.org/officeDocument/2006/relationships/slide" Target="/ppt/slides/slide2.xml" Id="R2f828ce0206d41eb" /><Relationship Type="http://schemas.openxmlformats.org/officeDocument/2006/relationships/slide" Target="/ppt/slides/slide3.xml" Id="R6f1bb844791b4600" /><Relationship Type="http://schemas.openxmlformats.org/officeDocument/2006/relationships/slide" Target="/ppt/slides/slide4.xml" Id="Ra3bc3a28baa64451" /><Relationship Type="http://schemas.openxmlformats.org/officeDocument/2006/relationships/slide" Target="/ppt/slides/slide5.xml" Id="R39c7abbf3bd54473" /><Relationship Type="http://schemas.openxmlformats.org/officeDocument/2006/relationships/slide" Target="/ppt/slides/slide6.xml" Id="Rba99a74f59944068" /><Relationship Type="http://schemas.openxmlformats.org/officeDocument/2006/relationships/slide" Target="/ppt/slides/slide7.xml" Id="Rf4d3e06f83864b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b549767bb44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8ce29eac44dbc" /><Relationship Type="http://schemas.openxmlformats.org/officeDocument/2006/relationships/theme" Target="/ppt/slideMasters/theme/theme1.xml" Id="Reaa7ff75d8bf4d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98ce29eac44d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4a98c166e45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9aeca2b244f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d9fa579a54a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e726bdedc4c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0dd6cef8441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90617f1e74c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d3f48b7c34c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24 660 589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24 763 889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VIKESLAND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