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78c668628549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88df55c9994b53"/>
  </p:sldMasterIdLst>
  <p:sldIdLst>
    <p:sldId xmlns:r="http://schemas.openxmlformats.org/officeDocument/2006/relationships" id="256" r:id="R75b765e8873c4894"/>
    <p:sldId xmlns:r="http://schemas.openxmlformats.org/officeDocument/2006/relationships" id="257" r:id="Reef304462e374ceb"/>
    <p:sldId xmlns:r="http://schemas.openxmlformats.org/officeDocument/2006/relationships" id="258" r:id="R373621f164f64f7b"/>
    <p:sldId xmlns:r="http://schemas.openxmlformats.org/officeDocument/2006/relationships" id="259" r:id="Rcbf5b22715224145"/>
    <p:sldId xmlns:r="http://schemas.openxmlformats.org/officeDocument/2006/relationships" id="260" r:id="Rc87f2144e6864ab6"/>
    <p:sldId xmlns:r="http://schemas.openxmlformats.org/officeDocument/2006/relationships" id="261" r:id="Rf72e773d873c4915"/>
    <p:sldId xmlns:r="http://schemas.openxmlformats.org/officeDocument/2006/relationships" id="262" r:id="Rccd19beb177f4b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88df55c9994b53" /><Relationship Type="http://schemas.openxmlformats.org/officeDocument/2006/relationships/slide" Target="/ppt/slides/slide1.xml" Id="R75b765e8873c4894" /><Relationship Type="http://schemas.openxmlformats.org/officeDocument/2006/relationships/slide" Target="/ppt/slides/slide2.xml" Id="Reef304462e374ceb" /><Relationship Type="http://schemas.openxmlformats.org/officeDocument/2006/relationships/slide" Target="/ppt/slides/slide3.xml" Id="R373621f164f64f7b" /><Relationship Type="http://schemas.openxmlformats.org/officeDocument/2006/relationships/slide" Target="/ppt/slides/slide4.xml" Id="Rcbf5b22715224145" /><Relationship Type="http://schemas.openxmlformats.org/officeDocument/2006/relationships/slide" Target="/ppt/slides/slide5.xml" Id="Rc87f2144e6864ab6" /><Relationship Type="http://schemas.openxmlformats.org/officeDocument/2006/relationships/slide" Target="/ppt/slides/slide6.xml" Id="Rf72e773d873c4915" /><Relationship Type="http://schemas.openxmlformats.org/officeDocument/2006/relationships/slide" Target="/ppt/slides/slide7.xml" Id="Rccd19beb177f4b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452c907bf42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84d3d99c8476a" /><Relationship Type="http://schemas.openxmlformats.org/officeDocument/2006/relationships/theme" Target="/ppt/slideMasters/theme/theme1.xml" Id="R58e4f73c406f42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f84d3d99c847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76d979da247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61e6e20a249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a591e81d641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c2a7f3ff04b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cdd7caeba45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3aba2eaa641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dcedf205241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RESSURS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RESSURS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4 500 824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9 300 324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CATHRINE LUND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57-59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917 446 083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