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b5cefbcda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d2791fdcb453e"/>
  </p:sldMasterIdLst>
  <p:sldIdLst>
    <p:sldId xmlns:r="http://schemas.openxmlformats.org/officeDocument/2006/relationships" id="256" r:id="R5367a18cab064462"/>
    <p:sldId xmlns:r="http://schemas.openxmlformats.org/officeDocument/2006/relationships" id="257" r:id="R1ec46f334bf04336"/>
    <p:sldId xmlns:r="http://schemas.openxmlformats.org/officeDocument/2006/relationships" id="258" r:id="R1f22017de4d74a87"/>
    <p:sldId xmlns:r="http://schemas.openxmlformats.org/officeDocument/2006/relationships" id="259" r:id="R92ce093bb48a402d"/>
    <p:sldId xmlns:r="http://schemas.openxmlformats.org/officeDocument/2006/relationships" id="260" r:id="Radf66f1a285f4e9b"/>
    <p:sldId xmlns:r="http://schemas.openxmlformats.org/officeDocument/2006/relationships" id="261" r:id="Rb1b1663c9bc04952"/>
    <p:sldId xmlns:r="http://schemas.openxmlformats.org/officeDocument/2006/relationships" id="262" r:id="Re5aa78e4243b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d2791fdcb453e" /><Relationship Type="http://schemas.openxmlformats.org/officeDocument/2006/relationships/slide" Target="/ppt/slides/slide1.xml" Id="R5367a18cab064462" /><Relationship Type="http://schemas.openxmlformats.org/officeDocument/2006/relationships/slide" Target="/ppt/slides/slide2.xml" Id="R1ec46f334bf04336" /><Relationship Type="http://schemas.openxmlformats.org/officeDocument/2006/relationships/slide" Target="/ppt/slides/slide3.xml" Id="R1f22017de4d74a87" /><Relationship Type="http://schemas.openxmlformats.org/officeDocument/2006/relationships/slide" Target="/ppt/slides/slide4.xml" Id="R92ce093bb48a402d" /><Relationship Type="http://schemas.openxmlformats.org/officeDocument/2006/relationships/slide" Target="/ppt/slides/slide5.xml" Id="Radf66f1a285f4e9b" /><Relationship Type="http://schemas.openxmlformats.org/officeDocument/2006/relationships/slide" Target="/ppt/slides/slide6.xml" Id="Rb1b1663c9bc04952" /><Relationship Type="http://schemas.openxmlformats.org/officeDocument/2006/relationships/slide" Target="/ppt/slides/slide7.xml" Id="Re5aa78e4243b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38c0831c7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137a9fe74024" /><Relationship Type="http://schemas.openxmlformats.org/officeDocument/2006/relationships/theme" Target="/ppt/slideMasters/theme/theme1.xml" Id="Rcbda94026874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4137a9fe7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6055cc79d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c019541b5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148e1c616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4aba2754e49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653704cd0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c69b714fa4b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b94a10ee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GEFI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31 298 046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39 458 381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42 548 771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917 405 956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