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165f36e57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8da0f542c4107"/>
  </p:sldMasterIdLst>
  <p:sldIdLst>
    <p:sldId xmlns:r="http://schemas.openxmlformats.org/officeDocument/2006/relationships" id="256" r:id="Rf0258a896f0d4ecb"/>
    <p:sldId xmlns:r="http://schemas.openxmlformats.org/officeDocument/2006/relationships" id="257" r:id="R77bb84474ecd45f8"/>
    <p:sldId xmlns:r="http://schemas.openxmlformats.org/officeDocument/2006/relationships" id="258" r:id="R3cfeb70392064f28"/>
    <p:sldId xmlns:r="http://schemas.openxmlformats.org/officeDocument/2006/relationships" id="259" r:id="R83ea03f9a92a4b19"/>
    <p:sldId xmlns:r="http://schemas.openxmlformats.org/officeDocument/2006/relationships" id="260" r:id="R6d6452454c714250"/>
    <p:sldId xmlns:r="http://schemas.openxmlformats.org/officeDocument/2006/relationships" id="261" r:id="Rd4464ea439d5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8da0f542c4107" /><Relationship Type="http://schemas.openxmlformats.org/officeDocument/2006/relationships/slide" Target="/ppt/slides/slide1.xml" Id="Rf0258a896f0d4ecb" /><Relationship Type="http://schemas.openxmlformats.org/officeDocument/2006/relationships/slide" Target="/ppt/slides/slide2.xml" Id="R77bb84474ecd45f8" /><Relationship Type="http://schemas.openxmlformats.org/officeDocument/2006/relationships/slide" Target="/ppt/slides/slide3.xml" Id="R3cfeb70392064f28" /><Relationship Type="http://schemas.openxmlformats.org/officeDocument/2006/relationships/slide" Target="/ppt/slides/slide4.xml" Id="R83ea03f9a92a4b19" /><Relationship Type="http://schemas.openxmlformats.org/officeDocument/2006/relationships/slide" Target="/ppt/slides/slide5.xml" Id="R6d6452454c714250" /><Relationship Type="http://schemas.openxmlformats.org/officeDocument/2006/relationships/slide" Target="/ppt/slides/slide6.xml" Id="Rd4464ea439d5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7267a06e1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e6e35c9c4d4e" /><Relationship Type="http://schemas.openxmlformats.org/officeDocument/2006/relationships/theme" Target="/ppt/slideMasters/theme/theme1.xml" Id="R403a070b1898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ce6e35c9c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10a778f0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044dcc1e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8b945a9e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602f7b7d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76b1f8994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e49f9cb8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 VITENSKAPELIG HØYSKOLE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 VITENSKAPELIG HØYSKOLE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150 570 199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75 687 956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114 109 165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