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847a3c102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d1bbf87ee4b8d"/>
  </p:sldMasterIdLst>
  <p:sldIdLst>
    <p:sldId xmlns:r="http://schemas.openxmlformats.org/officeDocument/2006/relationships" id="256" r:id="Rbc82ddc335b84ccb"/>
    <p:sldId xmlns:r="http://schemas.openxmlformats.org/officeDocument/2006/relationships" id="257" r:id="R0def2291ee03404a"/>
    <p:sldId xmlns:r="http://schemas.openxmlformats.org/officeDocument/2006/relationships" id="258" r:id="R5dc88c73b7cc4b4e"/>
    <p:sldId xmlns:r="http://schemas.openxmlformats.org/officeDocument/2006/relationships" id="259" r:id="R982db07a8ab2409a"/>
    <p:sldId xmlns:r="http://schemas.openxmlformats.org/officeDocument/2006/relationships" id="260" r:id="Rc5af7ee7fb7a440d"/>
    <p:sldId xmlns:r="http://schemas.openxmlformats.org/officeDocument/2006/relationships" id="261" r:id="R0499b135a71848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d1bbf87ee4b8d" /><Relationship Type="http://schemas.openxmlformats.org/officeDocument/2006/relationships/slide" Target="/ppt/slides/slide1.xml" Id="Rbc82ddc335b84ccb" /><Relationship Type="http://schemas.openxmlformats.org/officeDocument/2006/relationships/slide" Target="/ppt/slides/slide2.xml" Id="R0def2291ee03404a" /><Relationship Type="http://schemas.openxmlformats.org/officeDocument/2006/relationships/slide" Target="/ppt/slides/slide3.xml" Id="R5dc88c73b7cc4b4e" /><Relationship Type="http://schemas.openxmlformats.org/officeDocument/2006/relationships/slide" Target="/ppt/slides/slide4.xml" Id="R982db07a8ab2409a" /><Relationship Type="http://schemas.openxmlformats.org/officeDocument/2006/relationships/slide" Target="/ppt/slides/slide5.xml" Id="Rc5af7ee7fb7a440d" /><Relationship Type="http://schemas.openxmlformats.org/officeDocument/2006/relationships/slide" Target="/ppt/slides/slide6.xml" Id="R0499b135a71848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899a05108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a07c876844e8" /><Relationship Type="http://schemas.openxmlformats.org/officeDocument/2006/relationships/theme" Target="/ppt/slideMasters/theme/theme1.xml" Id="Rcf0f45bc79cd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5a07c8768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de8fdf9bc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835f09e74c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41a712540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0dfd25d2746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b326fa290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0ced1488645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firmapost@helgelandkraft.no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917 206 813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