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02b8e8bea748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d8b623f4864e7c"/>
  </p:sldMasterIdLst>
  <p:sldIdLst>
    <p:sldId xmlns:r="http://schemas.openxmlformats.org/officeDocument/2006/relationships" id="256" r:id="Rd4a2ecb611d44b35"/>
    <p:sldId xmlns:r="http://schemas.openxmlformats.org/officeDocument/2006/relationships" id="257" r:id="R182ce8ccf36d4992"/>
    <p:sldId xmlns:r="http://schemas.openxmlformats.org/officeDocument/2006/relationships" id="258" r:id="R4a056e0c3a3a4831"/>
    <p:sldId xmlns:r="http://schemas.openxmlformats.org/officeDocument/2006/relationships" id="259" r:id="R3d3ea41d360a493b"/>
    <p:sldId xmlns:r="http://schemas.openxmlformats.org/officeDocument/2006/relationships" id="260" r:id="Rd9a22da8e9424d0b"/>
    <p:sldId xmlns:r="http://schemas.openxmlformats.org/officeDocument/2006/relationships" id="261" r:id="Rc6d7c1fa9dda46c8"/>
    <p:sldId xmlns:r="http://schemas.openxmlformats.org/officeDocument/2006/relationships" id="262" r:id="R4f67ccfd515945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8b623f4864e7c" /><Relationship Type="http://schemas.openxmlformats.org/officeDocument/2006/relationships/slide" Target="/ppt/slides/slide1.xml" Id="Rd4a2ecb611d44b35" /><Relationship Type="http://schemas.openxmlformats.org/officeDocument/2006/relationships/slide" Target="/ppt/slides/slide2.xml" Id="R182ce8ccf36d4992" /><Relationship Type="http://schemas.openxmlformats.org/officeDocument/2006/relationships/slide" Target="/ppt/slides/slide3.xml" Id="R4a056e0c3a3a4831" /><Relationship Type="http://schemas.openxmlformats.org/officeDocument/2006/relationships/slide" Target="/ppt/slides/slide4.xml" Id="R3d3ea41d360a493b" /><Relationship Type="http://schemas.openxmlformats.org/officeDocument/2006/relationships/slide" Target="/ppt/slides/slide5.xml" Id="Rd9a22da8e9424d0b" /><Relationship Type="http://schemas.openxmlformats.org/officeDocument/2006/relationships/slide" Target="/ppt/slides/slide6.xml" Id="Rc6d7c1fa9dda46c8" /><Relationship Type="http://schemas.openxmlformats.org/officeDocument/2006/relationships/slide" Target="/ppt/slides/slide7.xml" Id="R4f67ccfd515945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0ac12d0b64c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dc819e0494bb1" /><Relationship Type="http://schemas.openxmlformats.org/officeDocument/2006/relationships/theme" Target="/ppt/slideMasters/theme/theme1.xml" Id="Re5c1927fbed240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8dc819e0494b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eca6c5e9d48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66232864e4b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c75ac0d8449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3bb24894944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9be10f9c94e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fce7215da4a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e531cd1ef40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3 549 296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48 121 266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50 745 194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GRO HAMMERÅS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TONY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CELINE HAMMERÅS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ERLEND HAMMERÅS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IRMELINN HAMMERÅS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Skorpaveien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6512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917 098 905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