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1475608e344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76b2692d9f44ed"/>
  </p:sldMasterIdLst>
  <p:sldIdLst>
    <p:sldId xmlns:r="http://schemas.openxmlformats.org/officeDocument/2006/relationships" id="256" r:id="R35248f11d7eb4af3"/>
    <p:sldId xmlns:r="http://schemas.openxmlformats.org/officeDocument/2006/relationships" id="257" r:id="R0dad9a8b7d684163"/>
    <p:sldId xmlns:r="http://schemas.openxmlformats.org/officeDocument/2006/relationships" id="258" r:id="Ra8fd0d418136427b"/>
    <p:sldId xmlns:r="http://schemas.openxmlformats.org/officeDocument/2006/relationships" id="259" r:id="R764e53a75507435f"/>
    <p:sldId xmlns:r="http://schemas.openxmlformats.org/officeDocument/2006/relationships" id="260" r:id="Rd517b3e87a3c44ad"/>
    <p:sldId xmlns:r="http://schemas.openxmlformats.org/officeDocument/2006/relationships" id="261" r:id="Rd8127f13e4b944ff"/>
    <p:sldId xmlns:r="http://schemas.openxmlformats.org/officeDocument/2006/relationships" id="262" r:id="R50782399ac4044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6b2692d9f44ed" /><Relationship Type="http://schemas.openxmlformats.org/officeDocument/2006/relationships/slide" Target="/ppt/slides/slide1.xml" Id="R35248f11d7eb4af3" /><Relationship Type="http://schemas.openxmlformats.org/officeDocument/2006/relationships/slide" Target="/ppt/slides/slide2.xml" Id="R0dad9a8b7d684163" /><Relationship Type="http://schemas.openxmlformats.org/officeDocument/2006/relationships/slide" Target="/ppt/slides/slide3.xml" Id="Ra8fd0d418136427b" /><Relationship Type="http://schemas.openxmlformats.org/officeDocument/2006/relationships/slide" Target="/ppt/slides/slide4.xml" Id="R764e53a75507435f" /><Relationship Type="http://schemas.openxmlformats.org/officeDocument/2006/relationships/slide" Target="/ppt/slides/slide5.xml" Id="Rd517b3e87a3c44ad" /><Relationship Type="http://schemas.openxmlformats.org/officeDocument/2006/relationships/slide" Target="/ppt/slides/slide6.xml" Id="Rd8127f13e4b944ff" /><Relationship Type="http://schemas.openxmlformats.org/officeDocument/2006/relationships/slide" Target="/ppt/slides/slide7.xml" Id="R50782399ac4044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faba31d9a4f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51c90702d437e" /><Relationship Type="http://schemas.openxmlformats.org/officeDocument/2006/relationships/theme" Target="/ppt/slideMasters/theme/theme1.xml" Id="Rd8dc59860ee0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51c90702d43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d2ce05ed547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802efd6394d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ac301a52744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aa9795a63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cb2ee7300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16f4be20e48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54ec1661e49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PAUL GUNDER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