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428db467ba841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1e78ebcb1348e6"/>
  </p:sldMasterIdLst>
  <p:sldIdLst>
    <p:sldId xmlns:r="http://schemas.openxmlformats.org/officeDocument/2006/relationships" id="256" r:id="R08d54952308a4bea"/>
    <p:sldId xmlns:r="http://schemas.openxmlformats.org/officeDocument/2006/relationships" id="257" r:id="R530e8df1c47e46a9"/>
    <p:sldId xmlns:r="http://schemas.openxmlformats.org/officeDocument/2006/relationships" id="258" r:id="R2bf2a46cecaf4cf6"/>
    <p:sldId xmlns:r="http://schemas.openxmlformats.org/officeDocument/2006/relationships" id="259" r:id="R8439356964b242bf"/>
    <p:sldId xmlns:r="http://schemas.openxmlformats.org/officeDocument/2006/relationships" id="260" r:id="Rbabfc0b018f94865"/>
    <p:sldId xmlns:r="http://schemas.openxmlformats.org/officeDocument/2006/relationships" id="261" r:id="R0578304cbba649ab"/>
    <p:sldId xmlns:r="http://schemas.openxmlformats.org/officeDocument/2006/relationships" id="262" r:id="Re9fdc4428e034b5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1e78ebcb1348e6" /><Relationship Type="http://schemas.openxmlformats.org/officeDocument/2006/relationships/slide" Target="/ppt/slides/slide1.xml" Id="R08d54952308a4bea" /><Relationship Type="http://schemas.openxmlformats.org/officeDocument/2006/relationships/slide" Target="/ppt/slides/slide2.xml" Id="R530e8df1c47e46a9" /><Relationship Type="http://schemas.openxmlformats.org/officeDocument/2006/relationships/slide" Target="/ppt/slides/slide3.xml" Id="R2bf2a46cecaf4cf6" /><Relationship Type="http://schemas.openxmlformats.org/officeDocument/2006/relationships/slide" Target="/ppt/slides/slide4.xml" Id="R8439356964b242bf" /><Relationship Type="http://schemas.openxmlformats.org/officeDocument/2006/relationships/slide" Target="/ppt/slides/slide5.xml" Id="Rbabfc0b018f94865" /><Relationship Type="http://schemas.openxmlformats.org/officeDocument/2006/relationships/slide" Target="/ppt/slides/slide6.xml" Id="R0578304cbba649ab" /><Relationship Type="http://schemas.openxmlformats.org/officeDocument/2006/relationships/slide" Target="/ppt/slides/slide7.xml" Id="Re9fdc4428e034b5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9c58b2ecd24c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f2392b0a94d60" /><Relationship Type="http://schemas.openxmlformats.org/officeDocument/2006/relationships/theme" Target="/ppt/slideMasters/theme/theme1.xml" Id="R0949f01a5dfd4e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ff2392b0a94d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51eea49d44a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56d0d32f034b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9814d4d7214a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c057a0b0842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621b9ef4442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10fd2e4c7c48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99a099c3d4f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DK INVEST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−31 831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12 458 846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12 471 351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HADA FORVALTNING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RISA FORVALTNING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Strandengveien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916 943 644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DK INVEST AS</a:t>
            </a:r>
          </a:p>
        </p:txBody>
      </p:sp>
    </p:spTree>
  </p:cSld>
  <p:clrMapOvr>
    <a:masterClrMapping xmlns:a="http://schemas.openxmlformats.org/drawingml/2006/main"/>
  </p:clrMapOvr>
</p:sld>
</file>