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74352daec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c0009e93d42cd"/>
  </p:sldMasterIdLst>
  <p:sldIdLst>
    <p:sldId xmlns:r="http://schemas.openxmlformats.org/officeDocument/2006/relationships" id="256" r:id="Ra77ab14b832f4566"/>
    <p:sldId xmlns:r="http://schemas.openxmlformats.org/officeDocument/2006/relationships" id="257" r:id="Rda64705468ae4ed0"/>
    <p:sldId xmlns:r="http://schemas.openxmlformats.org/officeDocument/2006/relationships" id="258" r:id="R4fb2d2d2cadc4f6b"/>
    <p:sldId xmlns:r="http://schemas.openxmlformats.org/officeDocument/2006/relationships" id="259" r:id="R6470841c2de04f44"/>
    <p:sldId xmlns:r="http://schemas.openxmlformats.org/officeDocument/2006/relationships" id="260" r:id="R867abc6320cf483f"/>
    <p:sldId xmlns:r="http://schemas.openxmlformats.org/officeDocument/2006/relationships" id="261" r:id="Rf8cf7c427cc84ff6"/>
    <p:sldId xmlns:r="http://schemas.openxmlformats.org/officeDocument/2006/relationships" id="262" r:id="Rbccb70cd77e3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c0009e93d42cd" /><Relationship Type="http://schemas.openxmlformats.org/officeDocument/2006/relationships/slide" Target="/ppt/slides/slide1.xml" Id="Ra77ab14b832f4566" /><Relationship Type="http://schemas.openxmlformats.org/officeDocument/2006/relationships/slide" Target="/ppt/slides/slide2.xml" Id="Rda64705468ae4ed0" /><Relationship Type="http://schemas.openxmlformats.org/officeDocument/2006/relationships/slide" Target="/ppt/slides/slide3.xml" Id="R4fb2d2d2cadc4f6b" /><Relationship Type="http://schemas.openxmlformats.org/officeDocument/2006/relationships/slide" Target="/ppt/slides/slide4.xml" Id="R6470841c2de04f44" /><Relationship Type="http://schemas.openxmlformats.org/officeDocument/2006/relationships/slide" Target="/ppt/slides/slide5.xml" Id="R867abc6320cf483f" /><Relationship Type="http://schemas.openxmlformats.org/officeDocument/2006/relationships/slide" Target="/ppt/slides/slide6.xml" Id="Rf8cf7c427cc84ff6" /><Relationship Type="http://schemas.openxmlformats.org/officeDocument/2006/relationships/slide" Target="/ppt/slides/slide7.xml" Id="Rbccb70cd77e3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64ff8c10e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54a9ad6c42d1" /><Relationship Type="http://schemas.openxmlformats.org/officeDocument/2006/relationships/theme" Target="/ppt/slideMasters/theme/theme1.xml" Id="R925107b6d25b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a54a9ad6c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2395035b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c51ebf807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aab971ba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c32948f5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c50c5f3aa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7c0a8fab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3a2cd9220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201 535 178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253 606 688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