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35db7e749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54d10feb440b5"/>
  </p:sldMasterIdLst>
  <p:sldIdLst>
    <p:sldId xmlns:r="http://schemas.openxmlformats.org/officeDocument/2006/relationships" id="256" r:id="Rb61a90fbf2ef40f1"/>
    <p:sldId xmlns:r="http://schemas.openxmlformats.org/officeDocument/2006/relationships" id="257" r:id="R7628c672a1204944"/>
    <p:sldId xmlns:r="http://schemas.openxmlformats.org/officeDocument/2006/relationships" id="258" r:id="R6b401793efa542be"/>
    <p:sldId xmlns:r="http://schemas.openxmlformats.org/officeDocument/2006/relationships" id="259" r:id="Rebe5ef3d3adc402a"/>
    <p:sldId xmlns:r="http://schemas.openxmlformats.org/officeDocument/2006/relationships" id="260" r:id="R71e030fa43bf43a1"/>
    <p:sldId xmlns:r="http://schemas.openxmlformats.org/officeDocument/2006/relationships" id="261" r:id="R88f9dbb567df4931"/>
    <p:sldId xmlns:r="http://schemas.openxmlformats.org/officeDocument/2006/relationships" id="262" r:id="R5b7ec6d2e2bf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54d10feb440b5" /><Relationship Type="http://schemas.openxmlformats.org/officeDocument/2006/relationships/slide" Target="/ppt/slides/slide1.xml" Id="Rb61a90fbf2ef40f1" /><Relationship Type="http://schemas.openxmlformats.org/officeDocument/2006/relationships/slide" Target="/ppt/slides/slide2.xml" Id="R7628c672a1204944" /><Relationship Type="http://schemas.openxmlformats.org/officeDocument/2006/relationships/slide" Target="/ppt/slides/slide3.xml" Id="R6b401793efa542be" /><Relationship Type="http://schemas.openxmlformats.org/officeDocument/2006/relationships/slide" Target="/ppt/slides/slide4.xml" Id="Rebe5ef3d3adc402a" /><Relationship Type="http://schemas.openxmlformats.org/officeDocument/2006/relationships/slide" Target="/ppt/slides/slide5.xml" Id="R71e030fa43bf43a1" /><Relationship Type="http://schemas.openxmlformats.org/officeDocument/2006/relationships/slide" Target="/ppt/slides/slide6.xml" Id="R88f9dbb567df4931" /><Relationship Type="http://schemas.openxmlformats.org/officeDocument/2006/relationships/slide" Target="/ppt/slides/slide7.xml" Id="R5b7ec6d2e2bf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144c927af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91a42a774fe4" /><Relationship Type="http://schemas.openxmlformats.org/officeDocument/2006/relationships/theme" Target="/ppt/slideMasters/theme/theme1.xml" Id="R56b168aa5932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d91a42a77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40c48f71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020b6310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c1376a09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c4e2a2e4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072fc412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fceb614a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761bce2b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