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1090ac3ba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3d2176c75444c"/>
  </p:sldMasterIdLst>
  <p:sldIdLst>
    <p:sldId xmlns:r="http://schemas.openxmlformats.org/officeDocument/2006/relationships" id="256" r:id="Rff3d059d297d4c07"/>
    <p:sldId xmlns:r="http://schemas.openxmlformats.org/officeDocument/2006/relationships" id="257" r:id="R96fd53c737f94c9f"/>
    <p:sldId xmlns:r="http://schemas.openxmlformats.org/officeDocument/2006/relationships" id="258" r:id="R9dc8a3fe35e7453e"/>
    <p:sldId xmlns:r="http://schemas.openxmlformats.org/officeDocument/2006/relationships" id="259" r:id="R66540701d2d94ae8"/>
    <p:sldId xmlns:r="http://schemas.openxmlformats.org/officeDocument/2006/relationships" id="260" r:id="Rf5211f4d028d4901"/>
    <p:sldId xmlns:r="http://schemas.openxmlformats.org/officeDocument/2006/relationships" id="261" r:id="R202e45c53f38407e"/>
    <p:sldId xmlns:r="http://schemas.openxmlformats.org/officeDocument/2006/relationships" id="262" r:id="R9b5578cf8c4f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3d2176c75444c" /><Relationship Type="http://schemas.openxmlformats.org/officeDocument/2006/relationships/slide" Target="/ppt/slides/slide1.xml" Id="Rff3d059d297d4c07" /><Relationship Type="http://schemas.openxmlformats.org/officeDocument/2006/relationships/slide" Target="/ppt/slides/slide2.xml" Id="R96fd53c737f94c9f" /><Relationship Type="http://schemas.openxmlformats.org/officeDocument/2006/relationships/slide" Target="/ppt/slides/slide3.xml" Id="R9dc8a3fe35e7453e" /><Relationship Type="http://schemas.openxmlformats.org/officeDocument/2006/relationships/slide" Target="/ppt/slides/slide4.xml" Id="R66540701d2d94ae8" /><Relationship Type="http://schemas.openxmlformats.org/officeDocument/2006/relationships/slide" Target="/ppt/slides/slide5.xml" Id="Rf5211f4d028d4901" /><Relationship Type="http://schemas.openxmlformats.org/officeDocument/2006/relationships/slide" Target="/ppt/slides/slide6.xml" Id="R202e45c53f38407e" /><Relationship Type="http://schemas.openxmlformats.org/officeDocument/2006/relationships/slide" Target="/ppt/slides/slide7.xml" Id="R9b5578cf8c4f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c102eb0f2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6f85cf084ae1" /><Relationship Type="http://schemas.openxmlformats.org/officeDocument/2006/relationships/theme" Target="/ppt/slideMasters/theme/theme1.xml" Id="Rc2c5f2092fca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26f85cf08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a81184d5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30d9b564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94022e803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b705bbcd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9e476a7c5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33ab40eb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ac77177b9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DIRENT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735 920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MAINA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Landikveien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916 861 974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DIRENT AS</a:t>
            </a:r>
          </a:p>
        </p:txBody>
      </p:sp>
    </p:spTree>
  </p:cSld>
  <p:clrMapOvr>
    <a:masterClrMapping xmlns:a="http://schemas.openxmlformats.org/drawingml/2006/main"/>
  </p:clrMapOvr>
</p:sld>
</file>