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1ad6a6b5d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85664285f458f"/>
  </p:sldMasterIdLst>
  <p:sldIdLst>
    <p:sldId xmlns:r="http://schemas.openxmlformats.org/officeDocument/2006/relationships" id="256" r:id="Rf0e380381d8b4a22"/>
    <p:sldId xmlns:r="http://schemas.openxmlformats.org/officeDocument/2006/relationships" id="257" r:id="Rea9037e0f215453a"/>
    <p:sldId xmlns:r="http://schemas.openxmlformats.org/officeDocument/2006/relationships" id="258" r:id="R0cc8f58f523c46bf"/>
    <p:sldId xmlns:r="http://schemas.openxmlformats.org/officeDocument/2006/relationships" id="259" r:id="R0a98b37488424a11"/>
    <p:sldId xmlns:r="http://schemas.openxmlformats.org/officeDocument/2006/relationships" id="260" r:id="Rd224f89f8c8b4288"/>
    <p:sldId xmlns:r="http://schemas.openxmlformats.org/officeDocument/2006/relationships" id="261" r:id="R01cc5d23a3df46c5"/>
    <p:sldId xmlns:r="http://schemas.openxmlformats.org/officeDocument/2006/relationships" id="262" r:id="Rdc0a2ce5e397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85664285f458f" /><Relationship Type="http://schemas.openxmlformats.org/officeDocument/2006/relationships/slide" Target="/ppt/slides/slide1.xml" Id="Rf0e380381d8b4a22" /><Relationship Type="http://schemas.openxmlformats.org/officeDocument/2006/relationships/slide" Target="/ppt/slides/slide2.xml" Id="Rea9037e0f215453a" /><Relationship Type="http://schemas.openxmlformats.org/officeDocument/2006/relationships/slide" Target="/ppt/slides/slide3.xml" Id="R0cc8f58f523c46bf" /><Relationship Type="http://schemas.openxmlformats.org/officeDocument/2006/relationships/slide" Target="/ppt/slides/slide4.xml" Id="R0a98b37488424a11" /><Relationship Type="http://schemas.openxmlformats.org/officeDocument/2006/relationships/slide" Target="/ppt/slides/slide5.xml" Id="Rd224f89f8c8b4288" /><Relationship Type="http://schemas.openxmlformats.org/officeDocument/2006/relationships/slide" Target="/ppt/slides/slide6.xml" Id="R01cc5d23a3df46c5" /><Relationship Type="http://schemas.openxmlformats.org/officeDocument/2006/relationships/slide" Target="/ppt/slides/slide7.xml" Id="Rdc0a2ce5e397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52881fb92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f84fbe4749ee" /><Relationship Type="http://schemas.openxmlformats.org/officeDocument/2006/relationships/theme" Target="/ppt/slideMasters/theme/theme1.xml" Id="Rc649f2b06351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9f84fbe47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09c7994c2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a207a436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d9822137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9671e49a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12396a574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a6b361c5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4a2f94df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