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58d444b224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6f7a5e80b46e2"/>
  </p:sldMasterIdLst>
  <p:sldIdLst>
    <p:sldId xmlns:r="http://schemas.openxmlformats.org/officeDocument/2006/relationships" id="256" r:id="Re1965db8a37b4baa"/>
    <p:sldId xmlns:r="http://schemas.openxmlformats.org/officeDocument/2006/relationships" id="257" r:id="R2a4e2d4da5184bad"/>
    <p:sldId xmlns:r="http://schemas.openxmlformats.org/officeDocument/2006/relationships" id="258" r:id="R663b225189ac46fb"/>
    <p:sldId xmlns:r="http://schemas.openxmlformats.org/officeDocument/2006/relationships" id="259" r:id="R55fb67dc3d7a40bb"/>
    <p:sldId xmlns:r="http://schemas.openxmlformats.org/officeDocument/2006/relationships" id="260" r:id="R0754d3389dd74318"/>
    <p:sldId xmlns:r="http://schemas.openxmlformats.org/officeDocument/2006/relationships" id="261" r:id="R62685c646afa458f"/>
    <p:sldId xmlns:r="http://schemas.openxmlformats.org/officeDocument/2006/relationships" id="262" r:id="Rd7c20b75ce48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6f7a5e80b46e2" /><Relationship Type="http://schemas.openxmlformats.org/officeDocument/2006/relationships/slide" Target="/ppt/slides/slide1.xml" Id="Re1965db8a37b4baa" /><Relationship Type="http://schemas.openxmlformats.org/officeDocument/2006/relationships/slide" Target="/ppt/slides/slide2.xml" Id="R2a4e2d4da5184bad" /><Relationship Type="http://schemas.openxmlformats.org/officeDocument/2006/relationships/slide" Target="/ppt/slides/slide3.xml" Id="R663b225189ac46fb" /><Relationship Type="http://schemas.openxmlformats.org/officeDocument/2006/relationships/slide" Target="/ppt/slides/slide4.xml" Id="R55fb67dc3d7a40bb" /><Relationship Type="http://schemas.openxmlformats.org/officeDocument/2006/relationships/slide" Target="/ppt/slides/slide5.xml" Id="R0754d3389dd74318" /><Relationship Type="http://schemas.openxmlformats.org/officeDocument/2006/relationships/slide" Target="/ppt/slides/slide6.xml" Id="R62685c646afa458f" /><Relationship Type="http://schemas.openxmlformats.org/officeDocument/2006/relationships/slide" Target="/ppt/slides/slide7.xml" Id="Rd7c20b75ce48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e8bbcd70f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372e6c5f4c91" /><Relationship Type="http://schemas.openxmlformats.org/officeDocument/2006/relationships/theme" Target="/ppt/slideMasters/theme/theme1.xml" Id="R512ded55ac4b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c372e6c5f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097d642f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e15edae8c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42656244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5a3eef3e5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e7f2b7c7c4c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f07969b67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19b66e29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