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0ff91c50aa40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8841b7a36f411b"/>
  </p:sldMasterIdLst>
  <p:sldIdLst>
    <p:sldId xmlns:r="http://schemas.openxmlformats.org/officeDocument/2006/relationships" id="256" r:id="R9757bc197b1c4ede"/>
    <p:sldId xmlns:r="http://schemas.openxmlformats.org/officeDocument/2006/relationships" id="257" r:id="Rb35f703329bb41b1"/>
    <p:sldId xmlns:r="http://schemas.openxmlformats.org/officeDocument/2006/relationships" id="258" r:id="R36f342935a0f4e00"/>
    <p:sldId xmlns:r="http://schemas.openxmlformats.org/officeDocument/2006/relationships" id="259" r:id="R12bc8d995e384587"/>
    <p:sldId xmlns:r="http://schemas.openxmlformats.org/officeDocument/2006/relationships" id="260" r:id="Rcdbab31f29e245bf"/>
    <p:sldId xmlns:r="http://schemas.openxmlformats.org/officeDocument/2006/relationships" id="261" r:id="R08bb4dca4ee345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841b7a36f411b" /><Relationship Type="http://schemas.openxmlformats.org/officeDocument/2006/relationships/slide" Target="/ppt/slides/slide1.xml" Id="R9757bc197b1c4ede" /><Relationship Type="http://schemas.openxmlformats.org/officeDocument/2006/relationships/slide" Target="/ppt/slides/slide2.xml" Id="Rb35f703329bb41b1" /><Relationship Type="http://schemas.openxmlformats.org/officeDocument/2006/relationships/slide" Target="/ppt/slides/slide3.xml" Id="R36f342935a0f4e00" /><Relationship Type="http://schemas.openxmlformats.org/officeDocument/2006/relationships/slide" Target="/ppt/slides/slide4.xml" Id="R12bc8d995e384587" /><Relationship Type="http://schemas.openxmlformats.org/officeDocument/2006/relationships/slide" Target="/ppt/slides/slide5.xml" Id="Rcdbab31f29e245bf" /><Relationship Type="http://schemas.openxmlformats.org/officeDocument/2006/relationships/slide" Target="/ppt/slides/slide6.xml" Id="R08bb4dca4ee345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509b9073244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621a2b91f4ce6" /><Relationship Type="http://schemas.openxmlformats.org/officeDocument/2006/relationships/theme" Target="/ppt/slideMasters/theme/theme1.xml" Id="R404c4b125c4e41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621a2b91f4c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7968a91c04f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a27f8bb274b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0fdeec0294f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20a58c0ef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c564584f8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075816a754a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BRITANNIA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contact@britannia.no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