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58ffd0be2644d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47f33ba802d404c"/>
  </p:sldMasterIdLst>
  <p:sldIdLst>
    <p:sldId xmlns:r="http://schemas.openxmlformats.org/officeDocument/2006/relationships" id="256" r:id="Rab8566b6c452402b"/>
    <p:sldId xmlns:r="http://schemas.openxmlformats.org/officeDocument/2006/relationships" id="257" r:id="R9deb95e577664782"/>
    <p:sldId xmlns:r="http://schemas.openxmlformats.org/officeDocument/2006/relationships" id="258" r:id="Ra840842b76b04f16"/>
    <p:sldId xmlns:r="http://schemas.openxmlformats.org/officeDocument/2006/relationships" id="259" r:id="R91d6ba207fe14f07"/>
    <p:sldId xmlns:r="http://schemas.openxmlformats.org/officeDocument/2006/relationships" id="260" r:id="Rd9676012091842b0"/>
    <p:sldId xmlns:r="http://schemas.openxmlformats.org/officeDocument/2006/relationships" id="261" r:id="R1053a516a99642d8"/>
    <p:sldId xmlns:r="http://schemas.openxmlformats.org/officeDocument/2006/relationships" id="262" r:id="R243bf50fad4f47c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7f33ba802d404c" /><Relationship Type="http://schemas.openxmlformats.org/officeDocument/2006/relationships/slide" Target="/ppt/slides/slide1.xml" Id="Rab8566b6c452402b" /><Relationship Type="http://schemas.openxmlformats.org/officeDocument/2006/relationships/slide" Target="/ppt/slides/slide2.xml" Id="R9deb95e577664782" /><Relationship Type="http://schemas.openxmlformats.org/officeDocument/2006/relationships/slide" Target="/ppt/slides/slide3.xml" Id="Ra840842b76b04f16" /><Relationship Type="http://schemas.openxmlformats.org/officeDocument/2006/relationships/slide" Target="/ppt/slides/slide4.xml" Id="R91d6ba207fe14f07" /><Relationship Type="http://schemas.openxmlformats.org/officeDocument/2006/relationships/slide" Target="/ppt/slides/slide5.xml" Id="Rd9676012091842b0" /><Relationship Type="http://schemas.openxmlformats.org/officeDocument/2006/relationships/slide" Target="/ppt/slides/slide6.xml" Id="R1053a516a99642d8" /><Relationship Type="http://schemas.openxmlformats.org/officeDocument/2006/relationships/slide" Target="/ppt/slides/slide7.xml" Id="R243bf50fad4f47c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7f133332c24e7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72ba78862a45b8" /><Relationship Type="http://schemas.openxmlformats.org/officeDocument/2006/relationships/theme" Target="/ppt/slideMasters/theme/theme1.xml" Id="R9edefd48662941f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b72ba78862a45b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6222c253fe445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d29cb8f22f4c7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cb060ba3e943c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38e0b21db1468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a60a8ee84847e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bd02c04ef24c3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dd3841f931497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FBG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FBG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FBG INVEST AS ble etablert [år] og holder til i Hundvåg.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FBG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FBG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FBG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−1 002 629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2 315 099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74 900 475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75 706 061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FBG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FRODE BØE GULLIKSEN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FBG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Frode Bøe Gulliksen, Seladons vei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4085 Hundvåg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916 688 768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FBG INVEST AS</a:t>
            </a:r>
          </a:p>
        </p:txBody>
      </p:sp>
    </p:spTree>
  </p:cSld>
  <p:clrMapOvr>
    <a:masterClrMapping xmlns:a="http://schemas.openxmlformats.org/drawingml/2006/main"/>
  </p:clrMapOvr>
</p:sld>
</file>