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b4458e289043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1ffbba68764e55"/>
  </p:sldMasterIdLst>
  <p:sldIdLst>
    <p:sldId xmlns:r="http://schemas.openxmlformats.org/officeDocument/2006/relationships" id="256" r:id="R722ecafdbe9b4a26"/>
    <p:sldId xmlns:r="http://schemas.openxmlformats.org/officeDocument/2006/relationships" id="257" r:id="R552994ef76444cd7"/>
    <p:sldId xmlns:r="http://schemas.openxmlformats.org/officeDocument/2006/relationships" id="258" r:id="Rd1dbcbc1aa3d40e5"/>
    <p:sldId xmlns:r="http://schemas.openxmlformats.org/officeDocument/2006/relationships" id="259" r:id="R5b878fa66a3d4d69"/>
    <p:sldId xmlns:r="http://schemas.openxmlformats.org/officeDocument/2006/relationships" id="260" r:id="R43cbcbd7c48841fd"/>
    <p:sldId xmlns:r="http://schemas.openxmlformats.org/officeDocument/2006/relationships" id="261" r:id="Re5f5903114984134"/>
    <p:sldId xmlns:r="http://schemas.openxmlformats.org/officeDocument/2006/relationships" id="262" r:id="R0d9e4711e27640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1ffbba68764e55" /><Relationship Type="http://schemas.openxmlformats.org/officeDocument/2006/relationships/slide" Target="/ppt/slides/slide1.xml" Id="R722ecafdbe9b4a26" /><Relationship Type="http://schemas.openxmlformats.org/officeDocument/2006/relationships/slide" Target="/ppt/slides/slide2.xml" Id="R552994ef76444cd7" /><Relationship Type="http://schemas.openxmlformats.org/officeDocument/2006/relationships/slide" Target="/ppt/slides/slide3.xml" Id="Rd1dbcbc1aa3d40e5" /><Relationship Type="http://schemas.openxmlformats.org/officeDocument/2006/relationships/slide" Target="/ppt/slides/slide4.xml" Id="R5b878fa66a3d4d69" /><Relationship Type="http://schemas.openxmlformats.org/officeDocument/2006/relationships/slide" Target="/ppt/slides/slide5.xml" Id="R43cbcbd7c48841fd" /><Relationship Type="http://schemas.openxmlformats.org/officeDocument/2006/relationships/slide" Target="/ppt/slides/slide6.xml" Id="Re5f5903114984134" /><Relationship Type="http://schemas.openxmlformats.org/officeDocument/2006/relationships/slide" Target="/ppt/slides/slide7.xml" Id="R0d9e4711e27640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404a2a9a248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08f01d8aa487b" /><Relationship Type="http://schemas.openxmlformats.org/officeDocument/2006/relationships/theme" Target="/ppt/slideMasters/theme/theme1.xml" Id="R69c92ae8471f4a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708f01d8aa48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8516e8b4040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8af0f6eb54a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ceb56bf5542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a215589e74c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2253f683845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4acc977f54a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712be55fb48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KEPTI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KEPTI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2 503 740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5 069 048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KATRINE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INGDAL PER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Høgreina 152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916 672 845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