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8c348ffbb44e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4426787c5441ad"/>
  </p:sldMasterIdLst>
  <p:sldIdLst>
    <p:sldId xmlns:r="http://schemas.openxmlformats.org/officeDocument/2006/relationships" id="256" r:id="R43dbeb0226dc4a16"/>
    <p:sldId xmlns:r="http://schemas.openxmlformats.org/officeDocument/2006/relationships" id="257" r:id="Rb6299bd2888f4aa0"/>
    <p:sldId xmlns:r="http://schemas.openxmlformats.org/officeDocument/2006/relationships" id="258" r:id="R57cb9845cacd4197"/>
    <p:sldId xmlns:r="http://schemas.openxmlformats.org/officeDocument/2006/relationships" id="259" r:id="Rd71986182b294c61"/>
    <p:sldId xmlns:r="http://schemas.openxmlformats.org/officeDocument/2006/relationships" id="260" r:id="R845e561ac4fb4820"/>
    <p:sldId xmlns:r="http://schemas.openxmlformats.org/officeDocument/2006/relationships" id="261" r:id="R6acfea63a3854503"/>
    <p:sldId xmlns:r="http://schemas.openxmlformats.org/officeDocument/2006/relationships" id="262" r:id="R6b3343932e2449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4426787c5441ad" /><Relationship Type="http://schemas.openxmlformats.org/officeDocument/2006/relationships/slide" Target="/ppt/slides/slide1.xml" Id="R43dbeb0226dc4a16" /><Relationship Type="http://schemas.openxmlformats.org/officeDocument/2006/relationships/slide" Target="/ppt/slides/slide2.xml" Id="Rb6299bd2888f4aa0" /><Relationship Type="http://schemas.openxmlformats.org/officeDocument/2006/relationships/slide" Target="/ppt/slides/slide3.xml" Id="R57cb9845cacd4197" /><Relationship Type="http://schemas.openxmlformats.org/officeDocument/2006/relationships/slide" Target="/ppt/slides/slide4.xml" Id="Rd71986182b294c61" /><Relationship Type="http://schemas.openxmlformats.org/officeDocument/2006/relationships/slide" Target="/ppt/slides/slide5.xml" Id="R845e561ac4fb4820" /><Relationship Type="http://schemas.openxmlformats.org/officeDocument/2006/relationships/slide" Target="/ppt/slides/slide6.xml" Id="R6acfea63a3854503" /><Relationship Type="http://schemas.openxmlformats.org/officeDocument/2006/relationships/slide" Target="/ppt/slides/slide7.xml" Id="R6b3343932e2449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d920c631bf4a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bc69aef084060" /><Relationship Type="http://schemas.openxmlformats.org/officeDocument/2006/relationships/theme" Target="/ppt/slideMasters/theme/theme1.xml" Id="Rf58df22881ce48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0bc69aef0840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137e9659446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e3c47ec6b47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1965a926048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4d1eb4a6241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d14ac27b145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e8b922b724f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449d9df814d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REKNESKAP &amp; ØKONOMI VOSS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REKNESKAP &amp; ØKONOMI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REKNESKAP &amp; ØKONOMI VOSS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REKNESKAP &amp; ØKONOMI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REKNESKAP &amp; ØKONOMI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REKNESKAP &amp; ØKONOMI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543 041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551 991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REKNESKAP &amp; ØKONOMI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DAHL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DAHL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REKNESKAP &amp; ØKONOMI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Miltzows 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916 541 155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REKNESKAP &amp; ØKONOMI VOSS AS</a:t>
            </a:r>
          </a:p>
        </p:txBody>
      </p:sp>
    </p:spTree>
  </p:cSld>
  <p:clrMapOvr>
    <a:masterClrMapping xmlns:a="http://schemas.openxmlformats.org/drawingml/2006/main"/>
  </p:clrMapOvr>
</p:sld>
</file>