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3dceadd97b43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e58bab72d04619"/>
  </p:sldMasterIdLst>
  <p:sldIdLst>
    <p:sldId xmlns:r="http://schemas.openxmlformats.org/officeDocument/2006/relationships" id="256" r:id="R85a83508fa6f4d7f"/>
    <p:sldId xmlns:r="http://schemas.openxmlformats.org/officeDocument/2006/relationships" id="257" r:id="R06cb9d8133e744d7"/>
    <p:sldId xmlns:r="http://schemas.openxmlformats.org/officeDocument/2006/relationships" id="258" r:id="R81db3ab6d7d44377"/>
    <p:sldId xmlns:r="http://schemas.openxmlformats.org/officeDocument/2006/relationships" id="259" r:id="R98e8cbd1059e492b"/>
    <p:sldId xmlns:r="http://schemas.openxmlformats.org/officeDocument/2006/relationships" id="260" r:id="R1c2632f599bf42b1"/>
    <p:sldId xmlns:r="http://schemas.openxmlformats.org/officeDocument/2006/relationships" id="261" r:id="Rf6d978c2e02d4ea2"/>
    <p:sldId xmlns:r="http://schemas.openxmlformats.org/officeDocument/2006/relationships" id="262" r:id="R976727a132a542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e58bab72d04619" /><Relationship Type="http://schemas.openxmlformats.org/officeDocument/2006/relationships/slide" Target="/ppt/slides/slide1.xml" Id="R85a83508fa6f4d7f" /><Relationship Type="http://schemas.openxmlformats.org/officeDocument/2006/relationships/slide" Target="/ppt/slides/slide2.xml" Id="R06cb9d8133e744d7" /><Relationship Type="http://schemas.openxmlformats.org/officeDocument/2006/relationships/slide" Target="/ppt/slides/slide3.xml" Id="R81db3ab6d7d44377" /><Relationship Type="http://schemas.openxmlformats.org/officeDocument/2006/relationships/slide" Target="/ppt/slides/slide4.xml" Id="R98e8cbd1059e492b" /><Relationship Type="http://schemas.openxmlformats.org/officeDocument/2006/relationships/slide" Target="/ppt/slides/slide5.xml" Id="R1c2632f599bf42b1" /><Relationship Type="http://schemas.openxmlformats.org/officeDocument/2006/relationships/slide" Target="/ppt/slides/slide6.xml" Id="Rf6d978c2e02d4ea2" /><Relationship Type="http://schemas.openxmlformats.org/officeDocument/2006/relationships/slide" Target="/ppt/slides/slide7.xml" Id="R976727a132a542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7fc0f0e7654b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ccedd0b614e91" /><Relationship Type="http://schemas.openxmlformats.org/officeDocument/2006/relationships/theme" Target="/ppt/slideMasters/theme/theme1.xml" Id="Rf20ec005ec0a4e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bccedd0b614e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e211275a843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e6eeaa01e4d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5e77c717c40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42f066e054d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11a9e887047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1be9ce71c49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0b53d40ab4c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OSKAR SYLTE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SYLTE HOLDING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128 294 246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266 805 961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ODSS AS  –  60,1 %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OCEANA INVEST AS  –  39,9 %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6421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71211666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916 510 969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