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e0a0a9975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6ffc8f1a04dcf"/>
  </p:sldMasterIdLst>
  <p:sldIdLst>
    <p:sldId xmlns:r="http://schemas.openxmlformats.org/officeDocument/2006/relationships" id="256" r:id="R0d2e822240be46d1"/>
    <p:sldId xmlns:r="http://schemas.openxmlformats.org/officeDocument/2006/relationships" id="257" r:id="R19b0584691034401"/>
    <p:sldId xmlns:r="http://schemas.openxmlformats.org/officeDocument/2006/relationships" id="258" r:id="Rc2b2ede6c0384ea9"/>
    <p:sldId xmlns:r="http://schemas.openxmlformats.org/officeDocument/2006/relationships" id="259" r:id="R5e8009b1b3314847"/>
    <p:sldId xmlns:r="http://schemas.openxmlformats.org/officeDocument/2006/relationships" id="260" r:id="Ra1307655d2844a84"/>
    <p:sldId xmlns:r="http://schemas.openxmlformats.org/officeDocument/2006/relationships" id="261" r:id="R2a238e8c42c145f6"/>
    <p:sldId xmlns:r="http://schemas.openxmlformats.org/officeDocument/2006/relationships" id="262" r:id="R7bb3248fc17e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6ffc8f1a04dcf" /><Relationship Type="http://schemas.openxmlformats.org/officeDocument/2006/relationships/slide" Target="/ppt/slides/slide1.xml" Id="R0d2e822240be46d1" /><Relationship Type="http://schemas.openxmlformats.org/officeDocument/2006/relationships/slide" Target="/ppt/slides/slide2.xml" Id="R19b0584691034401" /><Relationship Type="http://schemas.openxmlformats.org/officeDocument/2006/relationships/slide" Target="/ppt/slides/slide3.xml" Id="Rc2b2ede6c0384ea9" /><Relationship Type="http://schemas.openxmlformats.org/officeDocument/2006/relationships/slide" Target="/ppt/slides/slide4.xml" Id="R5e8009b1b3314847" /><Relationship Type="http://schemas.openxmlformats.org/officeDocument/2006/relationships/slide" Target="/ppt/slides/slide5.xml" Id="Ra1307655d2844a84" /><Relationship Type="http://schemas.openxmlformats.org/officeDocument/2006/relationships/slide" Target="/ppt/slides/slide6.xml" Id="R2a238e8c42c145f6" /><Relationship Type="http://schemas.openxmlformats.org/officeDocument/2006/relationships/slide" Target="/ppt/slides/slide7.xml" Id="R7bb3248fc17e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461151873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7058da174e04" /><Relationship Type="http://schemas.openxmlformats.org/officeDocument/2006/relationships/theme" Target="/ppt/slideMasters/theme/theme1.xml" Id="R255dc6731992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a7058da17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02d74834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0bfbf8af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b54e4fc5f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be18fe47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1afe418c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b0c14a49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0e5867df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