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56937d971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a0f677a974722"/>
  </p:sldMasterIdLst>
  <p:sldIdLst>
    <p:sldId xmlns:r="http://schemas.openxmlformats.org/officeDocument/2006/relationships" id="256" r:id="Rde8bc972930f4dbd"/>
    <p:sldId xmlns:r="http://schemas.openxmlformats.org/officeDocument/2006/relationships" id="257" r:id="R223b88dc5d2b401b"/>
    <p:sldId xmlns:r="http://schemas.openxmlformats.org/officeDocument/2006/relationships" id="258" r:id="R6743eacaa2c344fd"/>
    <p:sldId xmlns:r="http://schemas.openxmlformats.org/officeDocument/2006/relationships" id="259" r:id="R5bcd681d36f2491c"/>
    <p:sldId xmlns:r="http://schemas.openxmlformats.org/officeDocument/2006/relationships" id="260" r:id="Rffa8e9e3c5b64ba1"/>
    <p:sldId xmlns:r="http://schemas.openxmlformats.org/officeDocument/2006/relationships" id="261" r:id="Re774a5c3dd514c52"/>
    <p:sldId xmlns:r="http://schemas.openxmlformats.org/officeDocument/2006/relationships" id="262" r:id="Reffb087517fd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a0f677a974722" /><Relationship Type="http://schemas.openxmlformats.org/officeDocument/2006/relationships/slide" Target="/ppt/slides/slide1.xml" Id="Rde8bc972930f4dbd" /><Relationship Type="http://schemas.openxmlformats.org/officeDocument/2006/relationships/slide" Target="/ppt/slides/slide2.xml" Id="R223b88dc5d2b401b" /><Relationship Type="http://schemas.openxmlformats.org/officeDocument/2006/relationships/slide" Target="/ppt/slides/slide3.xml" Id="R6743eacaa2c344fd" /><Relationship Type="http://schemas.openxmlformats.org/officeDocument/2006/relationships/slide" Target="/ppt/slides/slide4.xml" Id="R5bcd681d36f2491c" /><Relationship Type="http://schemas.openxmlformats.org/officeDocument/2006/relationships/slide" Target="/ppt/slides/slide5.xml" Id="Rffa8e9e3c5b64ba1" /><Relationship Type="http://schemas.openxmlformats.org/officeDocument/2006/relationships/slide" Target="/ppt/slides/slide6.xml" Id="Re774a5c3dd514c52" /><Relationship Type="http://schemas.openxmlformats.org/officeDocument/2006/relationships/slide" Target="/ppt/slides/slide7.xml" Id="Reffb087517fd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f080f9983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a3bbc90b74cb7" /><Relationship Type="http://schemas.openxmlformats.org/officeDocument/2006/relationships/theme" Target="/ppt/slideMasters/theme/theme1.xml" Id="R90ca8820fcb9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a3bbc90b7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bab4ebc5e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6de5d03d34c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4757c2c7d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f1ac96797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10b8a6d34b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7c1d503041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a5bd3961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INKASSOKONSULENTEN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