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895fb375b946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44e5217c624f7e"/>
  </p:sldMasterIdLst>
  <p:sldIdLst>
    <p:sldId xmlns:r="http://schemas.openxmlformats.org/officeDocument/2006/relationships" id="256" r:id="R68275525181f467d"/>
    <p:sldId xmlns:r="http://schemas.openxmlformats.org/officeDocument/2006/relationships" id="257" r:id="Re2a94ca8e27041c1"/>
    <p:sldId xmlns:r="http://schemas.openxmlformats.org/officeDocument/2006/relationships" id="258" r:id="R17b41bf439ae4205"/>
    <p:sldId xmlns:r="http://schemas.openxmlformats.org/officeDocument/2006/relationships" id="259" r:id="Rfd3d0630290e4b30"/>
    <p:sldId xmlns:r="http://schemas.openxmlformats.org/officeDocument/2006/relationships" id="260" r:id="Rdccbaeb38a654b26"/>
    <p:sldId xmlns:r="http://schemas.openxmlformats.org/officeDocument/2006/relationships" id="261" r:id="Rcb6fc0dc07a640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44e5217c624f7e" /><Relationship Type="http://schemas.openxmlformats.org/officeDocument/2006/relationships/slide" Target="/ppt/slides/slide1.xml" Id="R68275525181f467d" /><Relationship Type="http://schemas.openxmlformats.org/officeDocument/2006/relationships/slide" Target="/ppt/slides/slide2.xml" Id="Re2a94ca8e27041c1" /><Relationship Type="http://schemas.openxmlformats.org/officeDocument/2006/relationships/slide" Target="/ppt/slides/slide3.xml" Id="R17b41bf439ae4205" /><Relationship Type="http://schemas.openxmlformats.org/officeDocument/2006/relationships/slide" Target="/ppt/slides/slide4.xml" Id="Rfd3d0630290e4b30" /><Relationship Type="http://schemas.openxmlformats.org/officeDocument/2006/relationships/slide" Target="/ppt/slides/slide5.xml" Id="Rdccbaeb38a654b26" /><Relationship Type="http://schemas.openxmlformats.org/officeDocument/2006/relationships/slide" Target="/ppt/slides/slide6.xml" Id="Rcb6fc0dc07a640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0168dd68294c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4f36447ff4cbf" /><Relationship Type="http://schemas.openxmlformats.org/officeDocument/2006/relationships/theme" Target="/ppt/slideMasters/theme/theme1.xml" Id="R19ee5cbe46404d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4f36447ff4c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750de62e345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af5e2ae5d4a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8b0a2e12549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dfa5a62424a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a8bc54a2342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6049a5a094a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INKASSOKONSULENTEN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