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bb708a343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8874ba919446d"/>
  </p:sldMasterIdLst>
  <p:sldIdLst>
    <p:sldId xmlns:r="http://schemas.openxmlformats.org/officeDocument/2006/relationships" id="256" r:id="R60de6d7d64f6497b"/>
    <p:sldId xmlns:r="http://schemas.openxmlformats.org/officeDocument/2006/relationships" id="257" r:id="R15f5a3a6f89e4d8c"/>
    <p:sldId xmlns:r="http://schemas.openxmlformats.org/officeDocument/2006/relationships" id="258" r:id="Rb38f7a9e5d014e98"/>
    <p:sldId xmlns:r="http://schemas.openxmlformats.org/officeDocument/2006/relationships" id="259" r:id="R208cb4acdaae4203"/>
    <p:sldId xmlns:r="http://schemas.openxmlformats.org/officeDocument/2006/relationships" id="260" r:id="Rac8edf798b0b4ebe"/>
    <p:sldId xmlns:r="http://schemas.openxmlformats.org/officeDocument/2006/relationships" id="261" r:id="R4669c0c6ebd8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8874ba919446d" /><Relationship Type="http://schemas.openxmlformats.org/officeDocument/2006/relationships/slide" Target="/ppt/slides/slide1.xml" Id="R60de6d7d64f6497b" /><Relationship Type="http://schemas.openxmlformats.org/officeDocument/2006/relationships/slide" Target="/ppt/slides/slide2.xml" Id="R15f5a3a6f89e4d8c" /><Relationship Type="http://schemas.openxmlformats.org/officeDocument/2006/relationships/slide" Target="/ppt/slides/slide3.xml" Id="Rb38f7a9e5d014e98" /><Relationship Type="http://schemas.openxmlformats.org/officeDocument/2006/relationships/slide" Target="/ppt/slides/slide4.xml" Id="R208cb4acdaae4203" /><Relationship Type="http://schemas.openxmlformats.org/officeDocument/2006/relationships/slide" Target="/ppt/slides/slide5.xml" Id="Rac8edf798b0b4ebe" /><Relationship Type="http://schemas.openxmlformats.org/officeDocument/2006/relationships/slide" Target="/ppt/slides/slide6.xml" Id="R4669c0c6ebd8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6da9ace9a47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459234fed49da" /><Relationship Type="http://schemas.openxmlformats.org/officeDocument/2006/relationships/theme" Target="/ppt/slideMasters/theme/theme1.xml" Id="Rdd3c10d22629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c459234fed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ff4f816ca4e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f7bd56916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a1a76dea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22f715daf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46d2902ec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6bb2f56a8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HEDMARK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−215 330 643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742 871 211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7 914 703 307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8 315 294 866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