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0749e0f7c44a4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d2444d21554238"/>
  </p:sldMasterIdLst>
  <p:sldIdLst>
    <p:sldId xmlns:r="http://schemas.openxmlformats.org/officeDocument/2006/relationships" id="256" r:id="R5ad41a45e24c4681"/>
    <p:sldId xmlns:r="http://schemas.openxmlformats.org/officeDocument/2006/relationships" id="257" r:id="R0b319233749d4cbc"/>
    <p:sldId xmlns:r="http://schemas.openxmlformats.org/officeDocument/2006/relationships" id="258" r:id="Rf16f08089ea6455d"/>
    <p:sldId xmlns:r="http://schemas.openxmlformats.org/officeDocument/2006/relationships" id="259" r:id="R183400d4dde24b96"/>
    <p:sldId xmlns:r="http://schemas.openxmlformats.org/officeDocument/2006/relationships" id="260" r:id="R523f71ff61524aa6"/>
    <p:sldId xmlns:r="http://schemas.openxmlformats.org/officeDocument/2006/relationships" id="261" r:id="Ra00fd9c00dfe43b3"/>
    <p:sldId xmlns:r="http://schemas.openxmlformats.org/officeDocument/2006/relationships" id="262" r:id="R8b6e58623a9b45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d2444d21554238" /><Relationship Type="http://schemas.openxmlformats.org/officeDocument/2006/relationships/slide" Target="/ppt/slides/slide1.xml" Id="R5ad41a45e24c4681" /><Relationship Type="http://schemas.openxmlformats.org/officeDocument/2006/relationships/slide" Target="/ppt/slides/slide2.xml" Id="R0b319233749d4cbc" /><Relationship Type="http://schemas.openxmlformats.org/officeDocument/2006/relationships/slide" Target="/ppt/slides/slide3.xml" Id="Rf16f08089ea6455d" /><Relationship Type="http://schemas.openxmlformats.org/officeDocument/2006/relationships/slide" Target="/ppt/slides/slide4.xml" Id="R183400d4dde24b96" /><Relationship Type="http://schemas.openxmlformats.org/officeDocument/2006/relationships/slide" Target="/ppt/slides/slide5.xml" Id="R523f71ff61524aa6" /><Relationship Type="http://schemas.openxmlformats.org/officeDocument/2006/relationships/slide" Target="/ppt/slides/slide6.xml" Id="Ra00fd9c00dfe43b3" /><Relationship Type="http://schemas.openxmlformats.org/officeDocument/2006/relationships/slide" Target="/ppt/slides/slide7.xml" Id="R8b6e58623a9b45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091f20a0b420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1ec85d57e48f5" /><Relationship Type="http://schemas.openxmlformats.org/officeDocument/2006/relationships/theme" Target="/ppt/slideMasters/theme/theme1.xml" Id="Rc57c5d84672d4b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b1ec85d57e48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c63929484740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53bea690b4de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b6e2284074d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da3dddfec54c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42891655f49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48ee24bbec4be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08abd6e2e0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SCM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149 251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149 493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HAUGEN SVERRE MAGNE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916 268 564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SCM INVEST AS</a:t>
            </a:r>
          </a:p>
        </p:txBody>
      </p:sp>
    </p:spTree>
  </p:cSld>
  <p:clrMapOvr>
    <a:masterClrMapping xmlns:a="http://schemas.openxmlformats.org/drawingml/2006/main"/>
  </p:clrMapOvr>
</p:sld>
</file>