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80b754b50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e56ab66f64aef"/>
  </p:sldMasterIdLst>
  <p:sldIdLst>
    <p:sldId xmlns:r="http://schemas.openxmlformats.org/officeDocument/2006/relationships" id="256" r:id="R0a45200b05cc40de"/>
    <p:sldId xmlns:r="http://schemas.openxmlformats.org/officeDocument/2006/relationships" id="257" r:id="Rce99a5344393465c"/>
    <p:sldId xmlns:r="http://schemas.openxmlformats.org/officeDocument/2006/relationships" id="258" r:id="R1d095d9a332646cf"/>
    <p:sldId xmlns:r="http://schemas.openxmlformats.org/officeDocument/2006/relationships" id="259" r:id="R34574975e2d64552"/>
    <p:sldId xmlns:r="http://schemas.openxmlformats.org/officeDocument/2006/relationships" id="260" r:id="R588ea7266f674c28"/>
    <p:sldId xmlns:r="http://schemas.openxmlformats.org/officeDocument/2006/relationships" id="261" r:id="R81f7d3a0e0924362"/>
    <p:sldId xmlns:r="http://schemas.openxmlformats.org/officeDocument/2006/relationships" id="262" r:id="Rffcd4a0932c4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e56ab66f64aef" /><Relationship Type="http://schemas.openxmlformats.org/officeDocument/2006/relationships/slide" Target="/ppt/slides/slide1.xml" Id="R0a45200b05cc40de" /><Relationship Type="http://schemas.openxmlformats.org/officeDocument/2006/relationships/slide" Target="/ppt/slides/slide2.xml" Id="Rce99a5344393465c" /><Relationship Type="http://schemas.openxmlformats.org/officeDocument/2006/relationships/slide" Target="/ppt/slides/slide3.xml" Id="R1d095d9a332646cf" /><Relationship Type="http://schemas.openxmlformats.org/officeDocument/2006/relationships/slide" Target="/ppt/slides/slide4.xml" Id="R34574975e2d64552" /><Relationship Type="http://schemas.openxmlformats.org/officeDocument/2006/relationships/slide" Target="/ppt/slides/slide5.xml" Id="R588ea7266f674c28" /><Relationship Type="http://schemas.openxmlformats.org/officeDocument/2006/relationships/slide" Target="/ppt/slides/slide6.xml" Id="R81f7d3a0e0924362" /><Relationship Type="http://schemas.openxmlformats.org/officeDocument/2006/relationships/slide" Target="/ppt/slides/slide7.xml" Id="Rffcd4a0932c4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6772426a6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c08f933f48ba" /><Relationship Type="http://schemas.openxmlformats.org/officeDocument/2006/relationships/theme" Target="/ppt/slideMasters/theme/theme1.xml" Id="Ra4c4df880ca7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7c08f933f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b009b68b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39f2f769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01a6f302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d3df6ec4e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e26f2e3ad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9a4de84c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4c5ecc968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